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73" r:id="rId5"/>
    <p:sldId id="274" r:id="rId6"/>
    <p:sldId id="275" r:id="rId7"/>
    <p:sldId id="276" r:id="rId8"/>
    <p:sldId id="277" r:id="rId9"/>
    <p:sldId id="259" r:id="rId10"/>
    <p:sldId id="260" r:id="rId11"/>
    <p:sldId id="279" r:id="rId12"/>
    <p:sldId id="282" r:id="rId13"/>
    <p:sldId id="278" r:id="rId14"/>
    <p:sldId id="283" r:id="rId15"/>
    <p:sldId id="281" r:id="rId16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4EAC31"/>
    <a:srgbClr val="419329"/>
    <a:srgbClr val="E3E8D0"/>
    <a:srgbClr val="F4F7F1"/>
    <a:srgbClr val="F2F4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147DDD-809E-4CFA-A11D-5FAE0C5770A5}" v="172" dt="2021-11-16T11:13:22.9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44"/>
    <p:restoredTop sz="94648"/>
  </p:normalViewPr>
  <p:slideViewPr>
    <p:cSldViewPr snapToGrid="0" snapToObjects="1">
      <p:cViewPr varScale="1">
        <p:scale>
          <a:sx n="72" d="100"/>
          <a:sy n="72" d="100"/>
        </p:scale>
        <p:origin x="3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ier Dani Snapbean Software GmbH" userId="69c07039-ad1b-4aeb-a001-2f753b80044d" providerId="ADAL" clId="{29C80C2C-C33B-AD45-B4D8-5555ADF0D06E}"/>
    <pc:docChg chg="custSel modSld">
      <pc:chgData name="Meier Dani Snapbean Software GmbH" userId="69c07039-ad1b-4aeb-a001-2f753b80044d" providerId="ADAL" clId="{29C80C2C-C33B-AD45-B4D8-5555ADF0D06E}" dt="2021-11-15T10:14:26.396" v="3" actId="1076"/>
      <pc:docMkLst>
        <pc:docMk/>
      </pc:docMkLst>
      <pc:sldChg chg="delSp modSp">
        <pc:chgData name="Meier Dani Snapbean Software GmbH" userId="69c07039-ad1b-4aeb-a001-2f753b80044d" providerId="ADAL" clId="{29C80C2C-C33B-AD45-B4D8-5555ADF0D06E}" dt="2021-11-15T10:14:26.396" v="3" actId="1076"/>
        <pc:sldMkLst>
          <pc:docMk/>
          <pc:sldMk cId="1061867496" sldId="270"/>
        </pc:sldMkLst>
        <pc:spChg chg="mod">
          <ac:chgData name="Meier Dani Snapbean Software GmbH" userId="69c07039-ad1b-4aeb-a001-2f753b80044d" providerId="ADAL" clId="{29C80C2C-C33B-AD45-B4D8-5555ADF0D06E}" dt="2021-11-15T10:14:26.396" v="3" actId="1076"/>
          <ac:spMkLst>
            <pc:docMk/>
            <pc:sldMk cId="1061867496" sldId="270"/>
            <ac:spMk id="10" creationId="{9D69193D-1981-D245-910C-DEFBCB53252C}"/>
          </ac:spMkLst>
        </pc:spChg>
        <pc:spChg chg="del">
          <ac:chgData name="Meier Dani Snapbean Software GmbH" userId="69c07039-ad1b-4aeb-a001-2f753b80044d" providerId="ADAL" clId="{29C80C2C-C33B-AD45-B4D8-5555ADF0D06E}" dt="2021-11-15T10:14:22.387" v="2" actId="478"/>
          <ac:spMkLst>
            <pc:docMk/>
            <pc:sldMk cId="1061867496" sldId="270"/>
            <ac:spMk id="11" creationId="{E9E9CA13-F53A-FD44-B45E-3AF60F0A4E1C}"/>
          </ac:spMkLst>
        </pc:spChg>
        <pc:picChg chg="del">
          <ac:chgData name="Meier Dani Snapbean Software GmbH" userId="69c07039-ad1b-4aeb-a001-2f753b80044d" providerId="ADAL" clId="{29C80C2C-C33B-AD45-B4D8-5555ADF0D06E}" dt="2021-11-15T10:14:19.077" v="1" actId="478"/>
          <ac:picMkLst>
            <pc:docMk/>
            <pc:sldMk cId="1061867496" sldId="270"/>
            <ac:picMk id="3" creationId="{F7ABFCA4-F0A0-6043-A383-CCB545CB2413}"/>
          </ac:picMkLst>
        </pc:picChg>
        <pc:picChg chg="del">
          <ac:chgData name="Meier Dani Snapbean Software GmbH" userId="69c07039-ad1b-4aeb-a001-2f753b80044d" providerId="ADAL" clId="{29C80C2C-C33B-AD45-B4D8-5555ADF0D06E}" dt="2021-11-15T10:14:13.994" v="0" actId="478"/>
          <ac:picMkLst>
            <pc:docMk/>
            <pc:sldMk cId="1061867496" sldId="270"/>
            <ac:picMk id="13" creationId="{7F29C63B-7206-1945-BE9B-58C4021305F9}"/>
          </ac:picMkLst>
        </pc:picChg>
      </pc:sldChg>
    </pc:docChg>
  </pc:docChgLst>
  <pc:docChgLst>
    <pc:chgData name="Daniel Meier" userId="ff66765fca4fc40b" providerId="LiveId" clId="{60147DDD-809E-4CFA-A11D-5FAE0C5770A5}"/>
    <pc:docChg chg="undo custSel addSld delSld modSld sldOrd">
      <pc:chgData name="Daniel Meier" userId="ff66765fca4fc40b" providerId="LiveId" clId="{60147DDD-809E-4CFA-A11D-5FAE0C5770A5}" dt="2021-11-16T12:37:53.166" v="1856" actId="6549"/>
      <pc:docMkLst>
        <pc:docMk/>
      </pc:docMkLst>
      <pc:sldChg chg="addSp delSp modSp mod modNotesTx">
        <pc:chgData name="Daniel Meier" userId="ff66765fca4fc40b" providerId="LiveId" clId="{60147DDD-809E-4CFA-A11D-5FAE0C5770A5}" dt="2021-11-16T12:28:20.128" v="1833" actId="20577"/>
        <pc:sldMkLst>
          <pc:docMk/>
          <pc:sldMk cId="3950597476" sldId="259"/>
        </pc:sldMkLst>
        <pc:spChg chg="mod">
          <ac:chgData name="Daniel Meier" userId="ff66765fca4fc40b" providerId="LiveId" clId="{60147DDD-809E-4CFA-A11D-5FAE0C5770A5}" dt="2021-11-15T16:04:48.774" v="485" actId="20577"/>
          <ac:spMkLst>
            <pc:docMk/>
            <pc:sldMk cId="3950597476" sldId="259"/>
            <ac:spMk id="6" creationId="{52891A66-FF74-4744-A064-0196704A71D9}"/>
          </ac:spMkLst>
        </pc:spChg>
        <pc:spChg chg="mod">
          <ac:chgData name="Daniel Meier" userId="ff66765fca4fc40b" providerId="LiveId" clId="{60147DDD-809E-4CFA-A11D-5FAE0C5770A5}" dt="2021-11-16T12:28:20.128" v="1833" actId="20577"/>
          <ac:spMkLst>
            <pc:docMk/>
            <pc:sldMk cId="3950597476" sldId="259"/>
            <ac:spMk id="7" creationId="{05D07054-7024-194C-A079-45C9455ABE4F}"/>
          </ac:spMkLst>
        </pc:spChg>
        <pc:spChg chg="add mod">
          <ac:chgData name="Daniel Meier" userId="ff66765fca4fc40b" providerId="LiveId" clId="{60147DDD-809E-4CFA-A11D-5FAE0C5770A5}" dt="2021-11-15T16:04:21.368" v="480" actId="1076"/>
          <ac:spMkLst>
            <pc:docMk/>
            <pc:sldMk cId="3950597476" sldId="259"/>
            <ac:spMk id="8" creationId="{CD3F02D7-287E-4F82-A8C0-233DEF281A7B}"/>
          </ac:spMkLst>
        </pc:spChg>
        <pc:spChg chg="add mod">
          <ac:chgData name="Daniel Meier" userId="ff66765fca4fc40b" providerId="LiveId" clId="{60147DDD-809E-4CFA-A11D-5FAE0C5770A5}" dt="2021-11-15T16:04:21.368" v="480" actId="1076"/>
          <ac:spMkLst>
            <pc:docMk/>
            <pc:sldMk cId="3950597476" sldId="259"/>
            <ac:spMk id="9" creationId="{CC9400DC-7FC6-41B0-8891-6D73B263256D}"/>
          </ac:spMkLst>
        </pc:spChg>
        <pc:spChg chg="add mod">
          <ac:chgData name="Daniel Meier" userId="ff66765fca4fc40b" providerId="LiveId" clId="{60147DDD-809E-4CFA-A11D-5FAE0C5770A5}" dt="2021-11-15T16:04:31.951" v="482"/>
          <ac:spMkLst>
            <pc:docMk/>
            <pc:sldMk cId="3950597476" sldId="259"/>
            <ac:spMk id="16" creationId="{7F21DA88-74B6-451F-B05C-CD7BE88B77C2}"/>
          </ac:spMkLst>
        </pc:spChg>
        <pc:spChg chg="del">
          <ac:chgData name="Daniel Meier" userId="ff66765fca4fc40b" providerId="LiveId" clId="{60147DDD-809E-4CFA-A11D-5FAE0C5770A5}" dt="2021-11-15T16:04:25.790" v="481" actId="478"/>
          <ac:spMkLst>
            <pc:docMk/>
            <pc:sldMk cId="3950597476" sldId="259"/>
            <ac:spMk id="21" creationId="{AF9940E9-F3D4-A64A-A1C8-CA4EBD0FE8F5}"/>
          </ac:spMkLst>
        </pc:spChg>
        <pc:picChg chg="del">
          <ac:chgData name="Daniel Meier" userId="ff66765fca4fc40b" providerId="LiveId" clId="{60147DDD-809E-4CFA-A11D-5FAE0C5770A5}" dt="2021-11-15T16:04:16.154" v="478" actId="478"/>
          <ac:picMkLst>
            <pc:docMk/>
            <pc:sldMk cId="3950597476" sldId="259"/>
            <ac:picMk id="5" creationId="{739D07C9-11A2-2D44-8CD8-948C706E7E6B}"/>
          </ac:picMkLst>
        </pc:picChg>
        <pc:picChg chg="add mod">
          <ac:chgData name="Daniel Meier" userId="ff66765fca4fc40b" providerId="LiveId" clId="{60147DDD-809E-4CFA-A11D-5FAE0C5770A5}" dt="2021-11-15T16:04:21.368" v="480" actId="1076"/>
          <ac:picMkLst>
            <pc:docMk/>
            <pc:sldMk cId="3950597476" sldId="259"/>
            <ac:picMk id="10" creationId="{0CB149BC-8B2E-4877-8DFE-3B80016972AA}"/>
          </ac:picMkLst>
        </pc:picChg>
        <pc:picChg chg="add mod">
          <ac:chgData name="Daniel Meier" userId="ff66765fca4fc40b" providerId="LiveId" clId="{60147DDD-809E-4CFA-A11D-5FAE0C5770A5}" dt="2021-11-15T16:04:21.368" v="480" actId="1076"/>
          <ac:picMkLst>
            <pc:docMk/>
            <pc:sldMk cId="3950597476" sldId="259"/>
            <ac:picMk id="11" creationId="{9EBCED3A-BAD0-4784-9904-3ABCC66CE51D}"/>
          </ac:picMkLst>
        </pc:picChg>
        <pc:picChg chg="add mod">
          <ac:chgData name="Daniel Meier" userId="ff66765fca4fc40b" providerId="LiveId" clId="{60147DDD-809E-4CFA-A11D-5FAE0C5770A5}" dt="2021-11-15T16:04:21.368" v="480" actId="1076"/>
          <ac:picMkLst>
            <pc:docMk/>
            <pc:sldMk cId="3950597476" sldId="259"/>
            <ac:picMk id="13" creationId="{F3BC6F94-75D9-455E-97EA-BA04B2537590}"/>
          </ac:picMkLst>
        </pc:picChg>
        <pc:picChg chg="add mod">
          <ac:chgData name="Daniel Meier" userId="ff66765fca4fc40b" providerId="LiveId" clId="{60147DDD-809E-4CFA-A11D-5FAE0C5770A5}" dt="2021-11-15T16:04:21.368" v="480" actId="1076"/>
          <ac:picMkLst>
            <pc:docMk/>
            <pc:sldMk cId="3950597476" sldId="259"/>
            <ac:picMk id="15" creationId="{D2AE0A7E-41B8-4D3E-9B48-A96E989FE0B6}"/>
          </ac:picMkLst>
        </pc:picChg>
        <pc:picChg chg="add mod">
          <ac:chgData name="Daniel Meier" userId="ff66765fca4fc40b" providerId="LiveId" clId="{60147DDD-809E-4CFA-A11D-5FAE0C5770A5}" dt="2021-11-15T16:04:40.773" v="483"/>
          <ac:picMkLst>
            <pc:docMk/>
            <pc:sldMk cId="3950597476" sldId="259"/>
            <ac:picMk id="17" creationId="{7CC19C8E-FC77-4107-B3AA-90E885E2DBDC}"/>
          </ac:picMkLst>
        </pc:picChg>
      </pc:sldChg>
      <pc:sldChg chg="addSp delSp modSp mod">
        <pc:chgData name="Daniel Meier" userId="ff66765fca4fc40b" providerId="LiveId" clId="{60147DDD-809E-4CFA-A11D-5FAE0C5770A5}" dt="2021-11-16T12:27:18.948" v="1783" actId="20577"/>
        <pc:sldMkLst>
          <pc:docMk/>
          <pc:sldMk cId="3276601074" sldId="260"/>
        </pc:sldMkLst>
        <pc:spChg chg="mod">
          <ac:chgData name="Daniel Meier" userId="ff66765fca4fc40b" providerId="LiveId" clId="{60147DDD-809E-4CFA-A11D-5FAE0C5770A5}" dt="2021-11-15T16:06:19.220" v="499" actId="20577"/>
          <ac:spMkLst>
            <pc:docMk/>
            <pc:sldMk cId="3276601074" sldId="260"/>
            <ac:spMk id="6" creationId="{52891A66-FF74-4744-A064-0196704A71D9}"/>
          </ac:spMkLst>
        </pc:spChg>
        <pc:spChg chg="mod">
          <ac:chgData name="Daniel Meier" userId="ff66765fca4fc40b" providerId="LiveId" clId="{60147DDD-809E-4CFA-A11D-5FAE0C5770A5}" dt="2021-11-16T12:27:18.948" v="1783" actId="20577"/>
          <ac:spMkLst>
            <pc:docMk/>
            <pc:sldMk cId="3276601074" sldId="260"/>
            <ac:spMk id="7" creationId="{05D07054-7024-194C-A079-45C9455ABE4F}"/>
          </ac:spMkLst>
        </pc:spChg>
        <pc:spChg chg="add mod">
          <ac:chgData name="Daniel Meier" userId="ff66765fca4fc40b" providerId="LiveId" clId="{60147DDD-809E-4CFA-A11D-5FAE0C5770A5}" dt="2021-11-15T16:06:09.642" v="490"/>
          <ac:spMkLst>
            <pc:docMk/>
            <pc:sldMk cId="3276601074" sldId="260"/>
            <ac:spMk id="8" creationId="{8726DB27-4FA5-4EF0-ABE8-D9CA09695825}"/>
          </ac:spMkLst>
        </pc:spChg>
        <pc:spChg chg="del">
          <ac:chgData name="Daniel Meier" userId="ff66765fca4fc40b" providerId="LiveId" clId="{60147DDD-809E-4CFA-A11D-5FAE0C5770A5}" dt="2021-11-15T16:06:36.354" v="503" actId="478"/>
          <ac:spMkLst>
            <pc:docMk/>
            <pc:sldMk cId="3276601074" sldId="260"/>
            <ac:spMk id="30" creationId="{8470806C-96AE-7A49-BFAB-ADB25A1D51EE}"/>
          </ac:spMkLst>
        </pc:spChg>
        <pc:picChg chg="add mod">
          <ac:chgData name="Daniel Meier" userId="ff66765fca4fc40b" providerId="LiveId" clId="{60147DDD-809E-4CFA-A11D-5FAE0C5770A5}" dt="2021-11-15T16:06:15.029" v="491"/>
          <ac:picMkLst>
            <pc:docMk/>
            <pc:sldMk cId="3276601074" sldId="260"/>
            <ac:picMk id="9" creationId="{6FCCA6C6-5D39-485C-8E68-223ED424B891}"/>
          </ac:picMkLst>
        </pc:picChg>
        <pc:picChg chg="del">
          <ac:chgData name="Daniel Meier" userId="ff66765fca4fc40b" providerId="LiveId" clId="{60147DDD-809E-4CFA-A11D-5FAE0C5770A5}" dt="2021-11-15T16:06:24.378" v="500" actId="478"/>
          <ac:picMkLst>
            <pc:docMk/>
            <pc:sldMk cId="3276601074" sldId="260"/>
            <ac:picMk id="24" creationId="{2C44D90B-552F-4E45-BC16-B92FA4D413CC}"/>
          </ac:picMkLst>
        </pc:picChg>
        <pc:picChg chg="add mod">
          <ac:chgData name="Daniel Meier" userId="ff66765fca4fc40b" providerId="LiveId" clId="{60147DDD-809E-4CFA-A11D-5FAE0C5770A5}" dt="2021-11-15T16:06:31.748" v="502" actId="1076"/>
          <ac:picMkLst>
            <pc:docMk/>
            <pc:sldMk cId="3276601074" sldId="260"/>
            <ac:picMk id="2050" creationId="{CA0E4111-897D-4A84-902F-7E9F87ECFBA6}"/>
          </ac:picMkLst>
        </pc:picChg>
      </pc:sldChg>
      <pc:sldChg chg="del">
        <pc:chgData name="Daniel Meier" userId="ff66765fca4fc40b" providerId="LiveId" clId="{60147DDD-809E-4CFA-A11D-5FAE0C5770A5}" dt="2021-11-15T16:08:22.452" v="577" actId="2696"/>
        <pc:sldMkLst>
          <pc:docMk/>
          <pc:sldMk cId="3556386911" sldId="261"/>
        </pc:sldMkLst>
      </pc:sldChg>
      <pc:sldChg chg="del">
        <pc:chgData name="Daniel Meier" userId="ff66765fca4fc40b" providerId="LiveId" clId="{60147DDD-809E-4CFA-A11D-5FAE0C5770A5}" dt="2021-11-15T16:08:22.452" v="577" actId="2696"/>
        <pc:sldMkLst>
          <pc:docMk/>
          <pc:sldMk cId="3588054837" sldId="263"/>
        </pc:sldMkLst>
      </pc:sldChg>
      <pc:sldChg chg="del">
        <pc:chgData name="Daniel Meier" userId="ff66765fca4fc40b" providerId="LiveId" clId="{60147DDD-809E-4CFA-A11D-5FAE0C5770A5}" dt="2021-11-15T16:08:22.452" v="577" actId="2696"/>
        <pc:sldMkLst>
          <pc:docMk/>
          <pc:sldMk cId="2321982155" sldId="265"/>
        </pc:sldMkLst>
      </pc:sldChg>
      <pc:sldChg chg="del">
        <pc:chgData name="Daniel Meier" userId="ff66765fca4fc40b" providerId="LiveId" clId="{60147DDD-809E-4CFA-A11D-5FAE0C5770A5}" dt="2021-11-15T16:08:22.452" v="577" actId="2696"/>
        <pc:sldMkLst>
          <pc:docMk/>
          <pc:sldMk cId="3170198442" sldId="267"/>
        </pc:sldMkLst>
      </pc:sldChg>
      <pc:sldChg chg="del">
        <pc:chgData name="Daniel Meier" userId="ff66765fca4fc40b" providerId="LiveId" clId="{60147DDD-809E-4CFA-A11D-5FAE0C5770A5}" dt="2021-11-15T16:34:25.781" v="587" actId="2696"/>
        <pc:sldMkLst>
          <pc:docMk/>
          <pc:sldMk cId="3275395856" sldId="269"/>
        </pc:sldMkLst>
      </pc:sldChg>
      <pc:sldChg chg="addSp delSp modSp del mod">
        <pc:chgData name="Daniel Meier" userId="ff66765fca4fc40b" providerId="LiveId" clId="{60147DDD-809E-4CFA-A11D-5FAE0C5770A5}" dt="2021-11-15T16:14:08.872" v="578" actId="2696"/>
        <pc:sldMkLst>
          <pc:docMk/>
          <pc:sldMk cId="1061867496" sldId="270"/>
        </pc:sldMkLst>
        <pc:spChg chg="add mod">
          <ac:chgData name="Daniel Meier" userId="ff66765fca4fc40b" providerId="LiveId" clId="{60147DDD-809E-4CFA-A11D-5FAE0C5770A5}" dt="2021-11-15T16:03:06.509" v="351" actId="1076"/>
          <ac:spMkLst>
            <pc:docMk/>
            <pc:sldMk cId="1061867496" sldId="270"/>
            <ac:spMk id="2" creationId="{BC3E941E-DFF6-48FE-A2E9-3F1702E5A3E0}"/>
          </ac:spMkLst>
        </pc:spChg>
        <pc:spChg chg="add mod">
          <ac:chgData name="Daniel Meier" userId="ff66765fca4fc40b" providerId="LiveId" clId="{60147DDD-809E-4CFA-A11D-5FAE0C5770A5}" dt="2021-11-15T16:03:06.509" v="351" actId="1076"/>
          <ac:spMkLst>
            <pc:docMk/>
            <pc:sldMk cId="1061867496" sldId="270"/>
            <ac:spMk id="5" creationId="{5FB55EF2-4CCF-4634-82BE-99BD35B42C6D}"/>
          </ac:spMkLst>
        </pc:spChg>
        <pc:spChg chg="add del mod">
          <ac:chgData name="Daniel Meier" userId="ff66765fca4fc40b" providerId="LiveId" clId="{60147DDD-809E-4CFA-A11D-5FAE0C5770A5}" dt="2021-11-15T16:01:42.485" v="334" actId="478"/>
          <ac:spMkLst>
            <pc:docMk/>
            <pc:sldMk cId="1061867496" sldId="270"/>
            <ac:spMk id="6" creationId="{A354E73F-14F2-4B78-8813-DE0DA25EA4B6}"/>
          </ac:spMkLst>
        </pc:spChg>
        <pc:spChg chg="add mod">
          <ac:chgData name="Daniel Meier" userId="ff66765fca4fc40b" providerId="LiveId" clId="{60147DDD-809E-4CFA-A11D-5FAE0C5770A5}" dt="2021-11-15T16:01:34.256" v="332"/>
          <ac:spMkLst>
            <pc:docMk/>
            <pc:sldMk cId="1061867496" sldId="270"/>
            <ac:spMk id="7" creationId="{D7AF0C49-FC4F-4ED3-96F8-9C45372F4EB9}"/>
          </ac:spMkLst>
        </pc:spChg>
        <pc:spChg chg="del">
          <ac:chgData name="Daniel Meier" userId="ff66765fca4fc40b" providerId="LiveId" clId="{60147DDD-809E-4CFA-A11D-5FAE0C5770A5}" dt="2021-11-15T15:59:34.591" v="296" actId="478"/>
          <ac:spMkLst>
            <pc:docMk/>
            <pc:sldMk cId="1061867496" sldId="270"/>
            <ac:spMk id="9" creationId="{C17420A8-AA90-8744-BD68-7795EC0E14B9}"/>
          </ac:spMkLst>
        </pc:spChg>
        <pc:spChg chg="del">
          <ac:chgData name="Daniel Meier" userId="ff66765fca4fc40b" providerId="LiveId" clId="{60147DDD-809E-4CFA-A11D-5FAE0C5770A5}" dt="2021-11-15T15:59:34.591" v="296" actId="478"/>
          <ac:spMkLst>
            <pc:docMk/>
            <pc:sldMk cId="1061867496" sldId="270"/>
            <ac:spMk id="10" creationId="{9D69193D-1981-D245-910C-DEFBCB53252C}"/>
          </ac:spMkLst>
        </pc:spChg>
        <pc:spChg chg="add mod">
          <ac:chgData name="Daniel Meier" userId="ff66765fca4fc40b" providerId="LiveId" clId="{60147DDD-809E-4CFA-A11D-5FAE0C5770A5}" dt="2021-11-15T16:03:26.505" v="381" actId="20577"/>
          <ac:spMkLst>
            <pc:docMk/>
            <pc:sldMk cId="1061867496" sldId="270"/>
            <ac:spMk id="15" creationId="{05DDE1E7-E282-4EC1-BD5D-85347D4AE10B}"/>
          </ac:spMkLst>
        </pc:spChg>
        <pc:picChg chg="add mod">
          <ac:chgData name="Daniel Meier" userId="ff66765fca4fc40b" providerId="LiveId" clId="{60147DDD-809E-4CFA-A11D-5FAE0C5770A5}" dt="2021-11-15T16:01:37.932" v="333"/>
          <ac:picMkLst>
            <pc:docMk/>
            <pc:sldMk cId="1061867496" sldId="270"/>
            <ac:picMk id="8" creationId="{29A836D5-B4D2-4479-940D-874F690CA608}"/>
          </ac:picMkLst>
        </pc:picChg>
        <pc:picChg chg="add mod">
          <ac:chgData name="Daniel Meier" userId="ff66765fca4fc40b" providerId="LiveId" clId="{60147DDD-809E-4CFA-A11D-5FAE0C5770A5}" dt="2021-11-15T16:03:06.509" v="351" actId="1076"/>
          <ac:picMkLst>
            <pc:docMk/>
            <pc:sldMk cId="1061867496" sldId="270"/>
            <ac:picMk id="11" creationId="{A496F94C-3E63-479E-A6DD-0B83C21254EE}"/>
          </ac:picMkLst>
        </pc:picChg>
        <pc:picChg chg="add mod">
          <ac:chgData name="Daniel Meier" userId="ff66765fca4fc40b" providerId="LiveId" clId="{60147DDD-809E-4CFA-A11D-5FAE0C5770A5}" dt="2021-11-15T16:03:06.509" v="351" actId="1076"/>
          <ac:picMkLst>
            <pc:docMk/>
            <pc:sldMk cId="1061867496" sldId="270"/>
            <ac:picMk id="12" creationId="{0E2CC30E-74A1-47AE-AAAF-C201F15D9538}"/>
          </ac:picMkLst>
        </pc:picChg>
        <pc:picChg chg="add mod">
          <ac:chgData name="Daniel Meier" userId="ff66765fca4fc40b" providerId="LiveId" clId="{60147DDD-809E-4CFA-A11D-5FAE0C5770A5}" dt="2021-11-15T16:03:06.509" v="351" actId="1076"/>
          <ac:picMkLst>
            <pc:docMk/>
            <pc:sldMk cId="1061867496" sldId="270"/>
            <ac:picMk id="13" creationId="{D1586ED2-49FB-40F7-B22D-2B8D37E74CA4}"/>
          </ac:picMkLst>
        </pc:picChg>
        <pc:picChg chg="add mod">
          <ac:chgData name="Daniel Meier" userId="ff66765fca4fc40b" providerId="LiveId" clId="{60147DDD-809E-4CFA-A11D-5FAE0C5770A5}" dt="2021-11-15T16:03:06.509" v="351" actId="1076"/>
          <ac:picMkLst>
            <pc:docMk/>
            <pc:sldMk cId="1061867496" sldId="270"/>
            <ac:picMk id="14" creationId="{E6D8F4A6-AA7D-4212-B62A-BD281FFFAB1C}"/>
          </ac:picMkLst>
        </pc:picChg>
      </pc:sldChg>
      <pc:sldChg chg="del">
        <pc:chgData name="Daniel Meier" userId="ff66765fca4fc40b" providerId="LiveId" clId="{60147DDD-809E-4CFA-A11D-5FAE0C5770A5}" dt="2021-11-15T16:08:22.452" v="577" actId="2696"/>
        <pc:sldMkLst>
          <pc:docMk/>
          <pc:sldMk cId="2882787549" sldId="271"/>
        </pc:sldMkLst>
      </pc:sldChg>
      <pc:sldChg chg="del">
        <pc:chgData name="Daniel Meier" userId="ff66765fca4fc40b" providerId="LiveId" clId="{60147DDD-809E-4CFA-A11D-5FAE0C5770A5}" dt="2021-11-15T16:08:22.452" v="577" actId="2696"/>
        <pc:sldMkLst>
          <pc:docMk/>
          <pc:sldMk cId="3068817716" sldId="272"/>
        </pc:sldMkLst>
      </pc:sldChg>
      <pc:sldChg chg="addSp modSp add mod">
        <pc:chgData name="Daniel Meier" userId="ff66765fca4fc40b" providerId="LiveId" clId="{60147DDD-809E-4CFA-A11D-5FAE0C5770A5}" dt="2021-11-15T15:31:32.599" v="32" actId="1076"/>
        <pc:sldMkLst>
          <pc:docMk/>
          <pc:sldMk cId="4068193374" sldId="273"/>
        </pc:sldMkLst>
        <pc:spChg chg="add mod">
          <ac:chgData name="Daniel Meier" userId="ff66765fca4fc40b" providerId="LiveId" clId="{60147DDD-809E-4CFA-A11D-5FAE0C5770A5}" dt="2021-11-15T15:31:32.599" v="32" actId="1076"/>
          <ac:spMkLst>
            <pc:docMk/>
            <pc:sldMk cId="4068193374" sldId="273"/>
            <ac:spMk id="3" creationId="{41C06988-5A22-4D50-B433-5A2BFD461487}"/>
          </ac:spMkLst>
        </pc:spChg>
        <pc:picChg chg="mod">
          <ac:chgData name="Daniel Meier" userId="ff66765fca4fc40b" providerId="LiveId" clId="{60147DDD-809E-4CFA-A11D-5FAE0C5770A5}" dt="2021-11-15T15:30:02.333" v="2" actId="1076"/>
          <ac:picMkLst>
            <pc:docMk/>
            <pc:sldMk cId="4068193374" sldId="273"/>
            <ac:picMk id="6" creationId="{DFE1AF19-A02A-D349-8608-7EEBFA129931}"/>
          </ac:picMkLst>
        </pc:picChg>
      </pc:sldChg>
      <pc:sldChg chg="addSp modSp add mod modAnim">
        <pc:chgData name="Daniel Meier" userId="ff66765fca4fc40b" providerId="LiveId" clId="{60147DDD-809E-4CFA-A11D-5FAE0C5770A5}" dt="2021-11-16T11:13:22.974" v="1581"/>
        <pc:sldMkLst>
          <pc:docMk/>
          <pc:sldMk cId="3511400750" sldId="274"/>
        </pc:sldMkLst>
        <pc:spChg chg="mod">
          <ac:chgData name="Daniel Meier" userId="ff66765fca4fc40b" providerId="LiveId" clId="{60147DDD-809E-4CFA-A11D-5FAE0C5770A5}" dt="2021-11-15T15:34:08.004" v="47" actId="20577"/>
          <ac:spMkLst>
            <pc:docMk/>
            <pc:sldMk cId="3511400750" sldId="274"/>
            <ac:spMk id="3" creationId="{41C06988-5A22-4D50-B433-5A2BFD461487}"/>
          </ac:spMkLst>
        </pc:spChg>
        <pc:picChg chg="add mod">
          <ac:chgData name="Daniel Meier" userId="ff66765fca4fc40b" providerId="LiveId" clId="{60147DDD-809E-4CFA-A11D-5FAE0C5770A5}" dt="2021-11-15T15:33:59.427" v="45" actId="1076"/>
          <ac:picMkLst>
            <pc:docMk/>
            <pc:sldMk cId="3511400750" sldId="274"/>
            <ac:picMk id="4" creationId="{213380E3-9AD0-41A7-9111-93D96DEB96B5}"/>
          </ac:picMkLst>
        </pc:picChg>
      </pc:sldChg>
      <pc:sldChg chg="addSp delSp modSp add mod">
        <pc:chgData name="Daniel Meier" userId="ff66765fca4fc40b" providerId="LiveId" clId="{60147DDD-809E-4CFA-A11D-5FAE0C5770A5}" dt="2021-11-15T15:36:29.434" v="97" actId="115"/>
        <pc:sldMkLst>
          <pc:docMk/>
          <pc:sldMk cId="2513362890" sldId="275"/>
        </pc:sldMkLst>
        <pc:spChg chg="add mod">
          <ac:chgData name="Daniel Meier" userId="ff66765fca4fc40b" providerId="LiveId" clId="{60147DDD-809E-4CFA-A11D-5FAE0C5770A5}" dt="2021-11-15T15:36:29.434" v="97" actId="115"/>
          <ac:spMkLst>
            <pc:docMk/>
            <pc:sldMk cId="2513362890" sldId="275"/>
            <ac:spMk id="5" creationId="{0DA61C06-8505-4159-B2D1-D25E04F423E0}"/>
          </ac:spMkLst>
        </pc:spChg>
        <pc:picChg chg="del">
          <ac:chgData name="Daniel Meier" userId="ff66765fca4fc40b" providerId="LiveId" clId="{60147DDD-809E-4CFA-A11D-5FAE0C5770A5}" dt="2021-11-15T15:34:50.743" v="49" actId="478"/>
          <ac:picMkLst>
            <pc:docMk/>
            <pc:sldMk cId="2513362890" sldId="275"/>
            <ac:picMk id="4" creationId="{213380E3-9AD0-41A7-9111-93D96DEB96B5}"/>
          </ac:picMkLst>
        </pc:picChg>
      </pc:sldChg>
      <pc:sldChg chg="addSp delSp modSp add mod">
        <pc:chgData name="Daniel Meier" userId="ff66765fca4fc40b" providerId="LiveId" clId="{60147DDD-809E-4CFA-A11D-5FAE0C5770A5}" dt="2021-11-15T15:49:28.973" v="169" actId="478"/>
        <pc:sldMkLst>
          <pc:docMk/>
          <pc:sldMk cId="2869047405" sldId="276"/>
        </pc:sldMkLst>
        <pc:spChg chg="del mod">
          <ac:chgData name="Daniel Meier" userId="ff66765fca4fc40b" providerId="LiveId" clId="{60147DDD-809E-4CFA-A11D-5FAE0C5770A5}" dt="2021-11-15T15:37:17.933" v="110" actId="478"/>
          <ac:spMkLst>
            <pc:docMk/>
            <pc:sldMk cId="2869047405" sldId="276"/>
            <ac:spMk id="5" creationId="{0DA61C06-8505-4159-B2D1-D25E04F423E0}"/>
          </ac:spMkLst>
        </pc:spChg>
        <pc:picChg chg="add mod">
          <ac:chgData name="Daniel Meier" userId="ff66765fca4fc40b" providerId="LiveId" clId="{60147DDD-809E-4CFA-A11D-5FAE0C5770A5}" dt="2021-11-15T15:49:12.202" v="166" actId="1076"/>
          <ac:picMkLst>
            <pc:docMk/>
            <pc:sldMk cId="2869047405" sldId="276"/>
            <ac:picMk id="4" creationId="{80384995-C0C6-436F-A9C0-28230AEF8CF0}"/>
          </ac:picMkLst>
        </pc:picChg>
        <pc:picChg chg="add del mod">
          <ac:chgData name="Daniel Meier" userId="ff66765fca4fc40b" providerId="LiveId" clId="{60147DDD-809E-4CFA-A11D-5FAE0C5770A5}" dt="2021-11-15T15:48:17.353" v="160" actId="478"/>
          <ac:picMkLst>
            <pc:docMk/>
            <pc:sldMk cId="2869047405" sldId="276"/>
            <ac:picMk id="8" creationId="{D3883A51-288A-4C98-94B6-4A8670A75940}"/>
          </ac:picMkLst>
        </pc:picChg>
        <pc:picChg chg="add mod">
          <ac:chgData name="Daniel Meier" userId="ff66765fca4fc40b" providerId="LiveId" clId="{60147DDD-809E-4CFA-A11D-5FAE0C5770A5}" dt="2021-11-15T15:49:12.202" v="166" actId="1076"/>
          <ac:picMkLst>
            <pc:docMk/>
            <pc:sldMk cId="2869047405" sldId="276"/>
            <ac:picMk id="10" creationId="{E40C9E33-18DA-4DFD-8006-63B940D4D9A8}"/>
          </ac:picMkLst>
        </pc:picChg>
        <pc:picChg chg="add mod">
          <ac:chgData name="Daniel Meier" userId="ff66765fca4fc40b" providerId="LiveId" clId="{60147DDD-809E-4CFA-A11D-5FAE0C5770A5}" dt="2021-11-15T15:49:12.202" v="166" actId="1076"/>
          <ac:picMkLst>
            <pc:docMk/>
            <pc:sldMk cId="2869047405" sldId="276"/>
            <ac:picMk id="12" creationId="{0F0031BD-727D-4EE6-A236-B0EB0955B296}"/>
          </ac:picMkLst>
        </pc:picChg>
        <pc:picChg chg="add del mod">
          <ac:chgData name="Daniel Meier" userId="ff66765fca4fc40b" providerId="LiveId" clId="{60147DDD-809E-4CFA-A11D-5FAE0C5770A5}" dt="2021-11-15T15:49:28.531" v="168" actId="478"/>
          <ac:picMkLst>
            <pc:docMk/>
            <pc:sldMk cId="2869047405" sldId="276"/>
            <ac:picMk id="14" creationId="{6236AAFC-601D-40F2-A572-F7FC1C316100}"/>
          </ac:picMkLst>
        </pc:picChg>
        <pc:picChg chg="add del">
          <ac:chgData name="Daniel Meier" userId="ff66765fca4fc40b" providerId="LiveId" clId="{60147DDD-809E-4CFA-A11D-5FAE0C5770A5}" dt="2021-11-15T15:38:10.751" v="114" actId="478"/>
          <ac:picMkLst>
            <pc:docMk/>
            <pc:sldMk cId="2869047405" sldId="276"/>
            <ac:picMk id="1026" creationId="{7B75FD9B-3935-4002-8726-8FCE283F2E1A}"/>
          </ac:picMkLst>
        </pc:picChg>
        <pc:picChg chg="add del mod">
          <ac:chgData name="Daniel Meier" userId="ff66765fca4fc40b" providerId="LiveId" clId="{60147DDD-809E-4CFA-A11D-5FAE0C5770A5}" dt="2021-11-15T15:49:28.973" v="169" actId="478"/>
          <ac:picMkLst>
            <pc:docMk/>
            <pc:sldMk cId="2869047405" sldId="276"/>
            <ac:picMk id="1028" creationId="{0E1E6D4F-5253-48E6-AB40-78667270C2FA}"/>
          </ac:picMkLst>
        </pc:picChg>
        <pc:picChg chg="add mod">
          <ac:chgData name="Daniel Meier" userId="ff66765fca4fc40b" providerId="LiveId" clId="{60147DDD-809E-4CFA-A11D-5FAE0C5770A5}" dt="2021-11-15T15:49:12.202" v="166" actId="1076"/>
          <ac:picMkLst>
            <pc:docMk/>
            <pc:sldMk cId="2869047405" sldId="276"/>
            <ac:picMk id="1030" creationId="{61335B2C-E94C-4A65-BDE6-C6022C339D40}"/>
          </ac:picMkLst>
        </pc:picChg>
      </pc:sldChg>
      <pc:sldChg chg="addSp delSp modSp add mod">
        <pc:chgData name="Daniel Meier" userId="ff66765fca4fc40b" providerId="LiveId" clId="{60147DDD-809E-4CFA-A11D-5FAE0C5770A5}" dt="2021-11-16T11:52:15.056" v="1726" actId="478"/>
        <pc:sldMkLst>
          <pc:docMk/>
          <pc:sldMk cId="1036645204" sldId="277"/>
        </pc:sldMkLst>
        <pc:spChg chg="add del mod">
          <ac:chgData name="Daniel Meier" userId="ff66765fca4fc40b" providerId="LiveId" clId="{60147DDD-809E-4CFA-A11D-5FAE0C5770A5}" dt="2021-11-16T11:52:15.056" v="1726" actId="478"/>
          <ac:spMkLst>
            <pc:docMk/>
            <pc:sldMk cId="1036645204" sldId="277"/>
            <ac:spMk id="2" creationId="{76F865B4-886F-48B5-9B75-DF956F302497}"/>
          </ac:spMkLst>
        </pc:spChg>
        <pc:spChg chg="add del mod">
          <ac:chgData name="Daniel Meier" userId="ff66765fca4fc40b" providerId="LiveId" clId="{60147DDD-809E-4CFA-A11D-5FAE0C5770A5}" dt="2021-11-15T15:51:10.133" v="277" actId="21"/>
          <ac:spMkLst>
            <pc:docMk/>
            <pc:sldMk cId="1036645204" sldId="277"/>
            <ac:spMk id="11" creationId="{0B699027-7D6D-414C-9673-B29879E55519}"/>
          </ac:spMkLst>
        </pc:spChg>
        <pc:spChg chg="add mod">
          <ac:chgData name="Daniel Meier" userId="ff66765fca4fc40b" providerId="LiveId" clId="{60147DDD-809E-4CFA-A11D-5FAE0C5770A5}" dt="2021-11-15T15:51:11.691" v="278"/>
          <ac:spMkLst>
            <pc:docMk/>
            <pc:sldMk cId="1036645204" sldId="277"/>
            <ac:spMk id="13" creationId="{5F50FF1F-0C00-4E2C-8E89-AD7D79D651E1}"/>
          </ac:spMkLst>
        </pc:spChg>
        <pc:spChg chg="add mod">
          <ac:chgData name="Daniel Meier" userId="ff66765fca4fc40b" providerId="LiveId" clId="{60147DDD-809E-4CFA-A11D-5FAE0C5770A5}" dt="2021-11-15T15:51:21.892" v="295" actId="20577"/>
          <ac:spMkLst>
            <pc:docMk/>
            <pc:sldMk cId="1036645204" sldId="277"/>
            <ac:spMk id="15" creationId="{45117971-4D77-452A-B225-481A5A023E9C}"/>
          </ac:spMkLst>
        </pc:spChg>
        <pc:picChg chg="mod">
          <ac:chgData name="Daniel Meier" userId="ff66765fca4fc40b" providerId="LiveId" clId="{60147DDD-809E-4CFA-A11D-5FAE0C5770A5}" dt="2021-11-15T15:49:33.627" v="170" actId="1076"/>
          <ac:picMkLst>
            <pc:docMk/>
            <pc:sldMk cId="1036645204" sldId="277"/>
            <ac:picMk id="4" creationId="{80384995-C0C6-436F-A9C0-28230AEF8CF0}"/>
          </ac:picMkLst>
        </pc:picChg>
        <pc:picChg chg="mod">
          <ac:chgData name="Daniel Meier" userId="ff66765fca4fc40b" providerId="LiveId" clId="{60147DDD-809E-4CFA-A11D-5FAE0C5770A5}" dt="2021-11-15T15:49:33.627" v="170" actId="1076"/>
          <ac:picMkLst>
            <pc:docMk/>
            <pc:sldMk cId="1036645204" sldId="277"/>
            <ac:picMk id="10" creationId="{E40C9E33-18DA-4DFD-8006-63B940D4D9A8}"/>
          </ac:picMkLst>
        </pc:picChg>
        <pc:picChg chg="mod">
          <ac:chgData name="Daniel Meier" userId="ff66765fca4fc40b" providerId="LiveId" clId="{60147DDD-809E-4CFA-A11D-5FAE0C5770A5}" dt="2021-11-15T15:49:33.627" v="170" actId="1076"/>
          <ac:picMkLst>
            <pc:docMk/>
            <pc:sldMk cId="1036645204" sldId="277"/>
            <ac:picMk id="12" creationId="{0F0031BD-727D-4EE6-A236-B0EB0955B296}"/>
          </ac:picMkLst>
        </pc:picChg>
        <pc:picChg chg="mod">
          <ac:chgData name="Daniel Meier" userId="ff66765fca4fc40b" providerId="LiveId" clId="{60147DDD-809E-4CFA-A11D-5FAE0C5770A5}" dt="2021-11-15T15:50:03.451" v="207" actId="1037"/>
          <ac:picMkLst>
            <pc:docMk/>
            <pc:sldMk cId="1036645204" sldId="277"/>
            <ac:picMk id="14" creationId="{6236AAFC-601D-40F2-A572-F7FC1C316100}"/>
          </ac:picMkLst>
        </pc:picChg>
        <pc:picChg chg="mod">
          <ac:chgData name="Daniel Meier" userId="ff66765fca4fc40b" providerId="LiveId" clId="{60147DDD-809E-4CFA-A11D-5FAE0C5770A5}" dt="2021-11-15T15:50:03.451" v="207" actId="1037"/>
          <ac:picMkLst>
            <pc:docMk/>
            <pc:sldMk cId="1036645204" sldId="277"/>
            <ac:picMk id="1028" creationId="{0E1E6D4F-5253-48E6-AB40-78667270C2FA}"/>
          </ac:picMkLst>
        </pc:picChg>
        <pc:picChg chg="mod">
          <ac:chgData name="Daniel Meier" userId="ff66765fca4fc40b" providerId="LiveId" clId="{60147DDD-809E-4CFA-A11D-5FAE0C5770A5}" dt="2021-11-15T15:49:33.627" v="170" actId="1076"/>
          <ac:picMkLst>
            <pc:docMk/>
            <pc:sldMk cId="1036645204" sldId="277"/>
            <ac:picMk id="1030" creationId="{61335B2C-E94C-4A65-BDE6-C6022C339D40}"/>
          </ac:picMkLst>
        </pc:picChg>
      </pc:sldChg>
      <pc:sldChg chg="addSp delSp modSp add mod ord">
        <pc:chgData name="Daniel Meier" userId="ff66765fca4fc40b" providerId="LiveId" clId="{60147DDD-809E-4CFA-A11D-5FAE0C5770A5}" dt="2021-11-16T12:37:53.166" v="1856" actId="6549"/>
        <pc:sldMkLst>
          <pc:docMk/>
          <pc:sldMk cId="3524474905" sldId="278"/>
        </pc:sldMkLst>
        <pc:spChg chg="add mod">
          <ac:chgData name="Daniel Meier" userId="ff66765fca4fc40b" providerId="LiveId" clId="{60147DDD-809E-4CFA-A11D-5FAE0C5770A5}" dt="2021-11-16T12:37:53.166" v="1856" actId="6549"/>
          <ac:spMkLst>
            <pc:docMk/>
            <pc:sldMk cId="3524474905" sldId="278"/>
            <ac:spMk id="2" creationId="{3004B93C-CA15-4940-8754-7434EBE7DA13}"/>
          </ac:spMkLst>
        </pc:spChg>
        <pc:spChg chg="mod">
          <ac:chgData name="Daniel Meier" userId="ff66765fca4fc40b" providerId="LiveId" clId="{60147DDD-809E-4CFA-A11D-5FAE0C5770A5}" dt="2021-11-16T11:09:00.153" v="1461" actId="20577"/>
          <ac:spMkLst>
            <pc:docMk/>
            <pc:sldMk cId="3524474905" sldId="278"/>
            <ac:spMk id="6" creationId="{52891A66-FF74-4744-A064-0196704A71D9}"/>
          </ac:spMkLst>
        </pc:spChg>
        <pc:spChg chg="mod">
          <ac:chgData name="Daniel Meier" userId="ff66765fca4fc40b" providerId="LiveId" clId="{60147DDD-809E-4CFA-A11D-5FAE0C5770A5}" dt="2021-11-15T16:08:12.310" v="575" actId="6549"/>
          <ac:spMkLst>
            <pc:docMk/>
            <pc:sldMk cId="3524474905" sldId="278"/>
            <ac:spMk id="7" creationId="{05D07054-7024-194C-A079-45C9455ABE4F}"/>
          </ac:spMkLst>
        </pc:spChg>
        <pc:spChg chg="del">
          <ac:chgData name="Daniel Meier" userId="ff66765fca4fc40b" providerId="LiveId" clId="{60147DDD-809E-4CFA-A11D-5FAE0C5770A5}" dt="2021-11-15T16:08:14.876" v="576" actId="478"/>
          <ac:spMkLst>
            <pc:docMk/>
            <pc:sldMk cId="3524474905" sldId="278"/>
            <ac:spMk id="8" creationId="{CD3F02D7-287E-4F82-A8C0-233DEF281A7B}"/>
          </ac:spMkLst>
        </pc:spChg>
        <pc:spChg chg="del">
          <ac:chgData name="Daniel Meier" userId="ff66765fca4fc40b" providerId="LiveId" clId="{60147DDD-809E-4CFA-A11D-5FAE0C5770A5}" dt="2021-11-15T16:08:14.876" v="576" actId="478"/>
          <ac:spMkLst>
            <pc:docMk/>
            <pc:sldMk cId="3524474905" sldId="278"/>
            <ac:spMk id="9" creationId="{CC9400DC-7FC6-41B0-8891-6D73B263256D}"/>
          </ac:spMkLst>
        </pc:spChg>
        <pc:picChg chg="del">
          <ac:chgData name="Daniel Meier" userId="ff66765fca4fc40b" providerId="LiveId" clId="{60147DDD-809E-4CFA-A11D-5FAE0C5770A5}" dt="2021-11-15T16:08:14.876" v="576" actId="478"/>
          <ac:picMkLst>
            <pc:docMk/>
            <pc:sldMk cId="3524474905" sldId="278"/>
            <ac:picMk id="10" creationId="{0CB149BC-8B2E-4877-8DFE-3B80016972AA}"/>
          </ac:picMkLst>
        </pc:picChg>
        <pc:picChg chg="del">
          <ac:chgData name="Daniel Meier" userId="ff66765fca4fc40b" providerId="LiveId" clId="{60147DDD-809E-4CFA-A11D-5FAE0C5770A5}" dt="2021-11-15T16:08:14.876" v="576" actId="478"/>
          <ac:picMkLst>
            <pc:docMk/>
            <pc:sldMk cId="3524474905" sldId="278"/>
            <ac:picMk id="11" creationId="{9EBCED3A-BAD0-4784-9904-3ABCC66CE51D}"/>
          </ac:picMkLst>
        </pc:picChg>
        <pc:picChg chg="del">
          <ac:chgData name="Daniel Meier" userId="ff66765fca4fc40b" providerId="LiveId" clId="{60147DDD-809E-4CFA-A11D-5FAE0C5770A5}" dt="2021-11-15T16:08:14.876" v="576" actId="478"/>
          <ac:picMkLst>
            <pc:docMk/>
            <pc:sldMk cId="3524474905" sldId="278"/>
            <ac:picMk id="13" creationId="{F3BC6F94-75D9-455E-97EA-BA04B2537590}"/>
          </ac:picMkLst>
        </pc:picChg>
        <pc:picChg chg="del">
          <ac:chgData name="Daniel Meier" userId="ff66765fca4fc40b" providerId="LiveId" clId="{60147DDD-809E-4CFA-A11D-5FAE0C5770A5}" dt="2021-11-15T16:08:14.876" v="576" actId="478"/>
          <ac:picMkLst>
            <pc:docMk/>
            <pc:sldMk cId="3524474905" sldId="278"/>
            <ac:picMk id="15" creationId="{D2AE0A7E-41B8-4D3E-9B48-A96E989FE0B6}"/>
          </ac:picMkLst>
        </pc:picChg>
        <pc:picChg chg="add mod">
          <ac:chgData name="Daniel Meier" userId="ff66765fca4fc40b" providerId="LiveId" clId="{60147DDD-809E-4CFA-A11D-5FAE0C5770A5}" dt="2021-11-15T16:14:47.396" v="581" actId="1076"/>
          <ac:picMkLst>
            <pc:docMk/>
            <pc:sldMk cId="3524474905" sldId="278"/>
            <ac:picMk id="5122" creationId="{5CAD552A-5BA4-4969-83B7-E7423513C713}"/>
          </ac:picMkLst>
        </pc:picChg>
      </pc:sldChg>
      <pc:sldChg chg="addSp delSp modSp add mod ord modAnim">
        <pc:chgData name="Daniel Meier" userId="ff66765fca4fc40b" providerId="LiveId" clId="{60147DDD-809E-4CFA-A11D-5FAE0C5770A5}" dt="2021-11-16T11:32:44.952" v="1700"/>
        <pc:sldMkLst>
          <pc:docMk/>
          <pc:sldMk cId="4034966529" sldId="279"/>
        </pc:sldMkLst>
        <pc:spChg chg="del">
          <ac:chgData name="Daniel Meier" userId="ff66765fca4fc40b" providerId="LiveId" clId="{60147DDD-809E-4CFA-A11D-5FAE0C5770A5}" dt="2021-11-15T16:17:44.007" v="583" actId="478"/>
          <ac:spMkLst>
            <pc:docMk/>
            <pc:sldMk cId="4034966529" sldId="279"/>
            <ac:spMk id="2" creationId="{76F865B4-886F-48B5-9B75-DF956F302497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2" creationId="{D1F58E07-ED85-4857-976A-7DC509289CDF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7" creationId="{9E1E2BEE-30FE-40F7-9807-97EBB4829037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8" creationId="{D7BA3435-5647-47B9-BA53-98F73A5A62A3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9" creationId="{2623E5FA-4442-46F7-AF8F-18CFE10CBA61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10" creationId="{DA6BA0AE-E32E-4D43-B353-B400BB60882B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11" creationId="{3C27922C-E91D-4018-976E-537C7C90E4A6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12" creationId="{460566C6-186E-4D43-9285-3A82C174D5F9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13" creationId="{47EB1B5A-1684-4852-82E5-6C0E6D796BD4}"/>
          </ac:spMkLst>
        </pc:spChg>
        <pc:spChg chg="del">
          <ac:chgData name="Daniel Meier" userId="ff66765fca4fc40b" providerId="LiveId" clId="{60147DDD-809E-4CFA-A11D-5FAE0C5770A5}" dt="2021-11-15T16:17:44.007" v="583" actId="478"/>
          <ac:spMkLst>
            <pc:docMk/>
            <pc:sldMk cId="4034966529" sldId="279"/>
            <ac:spMk id="13" creationId="{5F50FF1F-0C00-4E2C-8E89-AD7D79D651E1}"/>
          </ac:spMkLst>
        </pc:spChg>
        <pc:spChg chg="add del mod">
          <ac:chgData name="Daniel Meier" userId="ff66765fca4fc40b" providerId="LiveId" clId="{60147DDD-809E-4CFA-A11D-5FAE0C5770A5}" dt="2021-11-15T21:23:51.036" v="1000" actId="478"/>
          <ac:spMkLst>
            <pc:docMk/>
            <pc:sldMk cId="4034966529" sldId="279"/>
            <ac:spMk id="14" creationId="{837F4921-2C97-4F92-BF19-F2773FAA3343}"/>
          </ac:spMkLst>
        </pc:spChg>
        <pc:spChg chg="del">
          <ac:chgData name="Daniel Meier" userId="ff66765fca4fc40b" providerId="LiveId" clId="{60147DDD-809E-4CFA-A11D-5FAE0C5770A5}" dt="2021-11-15T16:17:44.007" v="583" actId="478"/>
          <ac:spMkLst>
            <pc:docMk/>
            <pc:sldMk cId="4034966529" sldId="279"/>
            <ac:spMk id="15" creationId="{45117971-4D77-452A-B225-481A5A023E9C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15" creationId="{B02BD0C6-D777-4642-ADE0-C2C6614E1399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16" creationId="{E1A701FB-BF2A-4F1C-B2E6-57A82FAB6645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17" creationId="{2A91F2C8-58B5-4E0F-8EA7-864F4D78EAB6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18" creationId="{6C25DB39-CBC5-4A30-ADA0-03086F75AE89}"/>
          </ac:spMkLst>
        </pc:spChg>
        <pc:spChg chg="add mod topLvl">
          <ac:chgData name="Daniel Meier" userId="ff66765fca4fc40b" providerId="LiveId" clId="{60147DDD-809E-4CFA-A11D-5FAE0C5770A5}" dt="2021-11-15T21:34:08.652" v="1131" actId="165"/>
          <ac:spMkLst>
            <pc:docMk/>
            <pc:sldMk cId="4034966529" sldId="279"/>
            <ac:spMk id="19" creationId="{354CA432-8955-4A4F-8F2E-6B255FB000EA}"/>
          </ac:spMkLst>
        </pc:spChg>
        <pc:spChg chg="add mod">
          <ac:chgData name="Daniel Meier" userId="ff66765fca4fc40b" providerId="LiveId" clId="{60147DDD-809E-4CFA-A11D-5FAE0C5770A5}" dt="2021-11-15T21:33:20.709" v="1128" actId="122"/>
          <ac:spMkLst>
            <pc:docMk/>
            <pc:sldMk cId="4034966529" sldId="279"/>
            <ac:spMk id="20" creationId="{192973B8-F72A-4C37-97D6-F5D1FD30F11A}"/>
          </ac:spMkLst>
        </pc:spChg>
        <pc:grpChg chg="add del mod">
          <ac:chgData name="Daniel Meier" userId="ff66765fca4fc40b" providerId="LiveId" clId="{60147DDD-809E-4CFA-A11D-5FAE0C5770A5}" dt="2021-11-15T21:34:08.652" v="1131" actId="165"/>
          <ac:grpSpMkLst>
            <pc:docMk/>
            <pc:sldMk cId="4034966529" sldId="279"/>
            <ac:grpSpMk id="4" creationId="{499CB906-B937-424A-B19F-884D2976D3A3}"/>
          </ac:grpSpMkLst>
        </pc:grpChg>
        <pc:picChg chg="del">
          <ac:chgData name="Daniel Meier" userId="ff66765fca4fc40b" providerId="LiveId" clId="{60147DDD-809E-4CFA-A11D-5FAE0C5770A5}" dt="2021-11-15T16:17:44.007" v="583" actId="478"/>
          <ac:picMkLst>
            <pc:docMk/>
            <pc:sldMk cId="4034966529" sldId="279"/>
            <ac:picMk id="4" creationId="{80384995-C0C6-436F-A9C0-28230AEF8CF0}"/>
          </ac:picMkLst>
        </pc:picChg>
        <pc:picChg chg="del">
          <ac:chgData name="Daniel Meier" userId="ff66765fca4fc40b" providerId="LiveId" clId="{60147DDD-809E-4CFA-A11D-5FAE0C5770A5}" dt="2021-11-15T16:17:44.007" v="583" actId="478"/>
          <ac:picMkLst>
            <pc:docMk/>
            <pc:sldMk cId="4034966529" sldId="279"/>
            <ac:picMk id="10" creationId="{E40C9E33-18DA-4DFD-8006-63B940D4D9A8}"/>
          </ac:picMkLst>
        </pc:picChg>
        <pc:picChg chg="del">
          <ac:chgData name="Daniel Meier" userId="ff66765fca4fc40b" providerId="LiveId" clId="{60147DDD-809E-4CFA-A11D-5FAE0C5770A5}" dt="2021-11-15T16:17:44.007" v="583" actId="478"/>
          <ac:picMkLst>
            <pc:docMk/>
            <pc:sldMk cId="4034966529" sldId="279"/>
            <ac:picMk id="12" creationId="{0F0031BD-727D-4EE6-A236-B0EB0955B296}"/>
          </ac:picMkLst>
        </pc:picChg>
        <pc:picChg chg="del">
          <ac:chgData name="Daniel Meier" userId="ff66765fca4fc40b" providerId="LiveId" clId="{60147DDD-809E-4CFA-A11D-5FAE0C5770A5}" dt="2021-11-15T16:17:44.007" v="583" actId="478"/>
          <ac:picMkLst>
            <pc:docMk/>
            <pc:sldMk cId="4034966529" sldId="279"/>
            <ac:picMk id="14" creationId="{6236AAFC-601D-40F2-A572-F7FC1C316100}"/>
          </ac:picMkLst>
        </pc:picChg>
        <pc:picChg chg="del">
          <ac:chgData name="Daniel Meier" userId="ff66765fca4fc40b" providerId="LiveId" clId="{60147DDD-809E-4CFA-A11D-5FAE0C5770A5}" dt="2021-11-15T16:17:44.007" v="583" actId="478"/>
          <ac:picMkLst>
            <pc:docMk/>
            <pc:sldMk cId="4034966529" sldId="279"/>
            <ac:picMk id="1028" creationId="{0E1E6D4F-5253-48E6-AB40-78667270C2FA}"/>
          </ac:picMkLst>
        </pc:picChg>
        <pc:picChg chg="del">
          <ac:chgData name="Daniel Meier" userId="ff66765fca4fc40b" providerId="LiveId" clId="{60147DDD-809E-4CFA-A11D-5FAE0C5770A5}" dt="2021-11-15T16:17:44.007" v="583" actId="478"/>
          <ac:picMkLst>
            <pc:docMk/>
            <pc:sldMk cId="4034966529" sldId="279"/>
            <ac:picMk id="1030" creationId="{61335B2C-E94C-4A65-BDE6-C6022C339D40}"/>
          </ac:picMkLst>
        </pc:picChg>
        <pc:picChg chg="add del mod">
          <ac:chgData name="Daniel Meier" userId="ff66765fca4fc40b" providerId="LiveId" clId="{60147DDD-809E-4CFA-A11D-5FAE0C5770A5}" dt="2021-11-15T21:28:10.241" v="1068" actId="478"/>
          <ac:picMkLst>
            <pc:docMk/>
            <pc:sldMk cId="4034966529" sldId="279"/>
            <ac:picMk id="6146" creationId="{707A8C54-C4C0-4D97-BB6F-BFA43AF5FAF2}"/>
          </ac:picMkLst>
        </pc:picChg>
      </pc:sldChg>
      <pc:sldChg chg="modSp new del mod">
        <pc:chgData name="Daniel Meier" userId="ff66765fca4fc40b" providerId="LiveId" clId="{60147DDD-809E-4CFA-A11D-5FAE0C5770A5}" dt="2021-11-15T21:52:44.678" v="1342" actId="2696"/>
        <pc:sldMkLst>
          <pc:docMk/>
          <pc:sldMk cId="1865330986" sldId="280"/>
        </pc:sldMkLst>
        <pc:spChg chg="mod">
          <ac:chgData name="Daniel Meier" userId="ff66765fca4fc40b" providerId="LiveId" clId="{60147DDD-809E-4CFA-A11D-5FAE0C5770A5}" dt="2021-11-15T16:59:29.584" v="838" actId="20577"/>
          <ac:spMkLst>
            <pc:docMk/>
            <pc:sldMk cId="1865330986" sldId="280"/>
            <ac:spMk id="2" creationId="{0F1B37A7-CA20-4C0D-8211-46D17665907D}"/>
          </ac:spMkLst>
        </pc:spChg>
        <pc:spChg chg="mod">
          <ac:chgData name="Daniel Meier" userId="ff66765fca4fc40b" providerId="LiveId" clId="{60147DDD-809E-4CFA-A11D-5FAE0C5770A5}" dt="2021-11-15T17:05:28.179" v="892" actId="20577"/>
          <ac:spMkLst>
            <pc:docMk/>
            <pc:sldMk cId="1865330986" sldId="280"/>
            <ac:spMk id="3" creationId="{9940E7C0-41D0-447A-8E95-7D1B4C28D89F}"/>
          </ac:spMkLst>
        </pc:spChg>
      </pc:sldChg>
      <pc:sldChg chg="addSp delSp add del setBg delDesignElem">
        <pc:chgData name="Daniel Meier" userId="ff66765fca4fc40b" providerId="LiveId" clId="{60147DDD-809E-4CFA-A11D-5FAE0C5770A5}" dt="2021-11-15T21:44:10.141" v="1146"/>
        <pc:sldMkLst>
          <pc:docMk/>
          <pc:sldMk cId="2087638854" sldId="281"/>
        </pc:sldMkLst>
        <pc:spChg chg="add del">
          <ac:chgData name="Daniel Meier" userId="ff66765fca4fc40b" providerId="LiveId" clId="{60147DDD-809E-4CFA-A11D-5FAE0C5770A5}" dt="2021-11-15T21:44:10.141" v="1146"/>
          <ac:spMkLst>
            <pc:docMk/>
            <pc:sldMk cId="2087638854" sldId="281"/>
            <ac:spMk id="33" creationId="{6897DEB4-4A88-4293-A935-9B25506C1530}"/>
          </ac:spMkLst>
        </pc:spChg>
        <pc:spChg chg="add del">
          <ac:chgData name="Daniel Meier" userId="ff66765fca4fc40b" providerId="LiveId" clId="{60147DDD-809E-4CFA-A11D-5FAE0C5770A5}" dt="2021-11-15T21:44:10.141" v="1146"/>
          <ac:spMkLst>
            <pc:docMk/>
            <pc:sldMk cId="2087638854" sldId="281"/>
            <ac:spMk id="34" creationId="{FBE42BC3-6707-4CBF-9386-048B994A4F19}"/>
          </ac:spMkLst>
        </pc:spChg>
      </pc:sldChg>
      <pc:sldChg chg="addSp delSp modSp add mod ord">
        <pc:chgData name="Daniel Meier" userId="ff66765fca4fc40b" providerId="LiveId" clId="{60147DDD-809E-4CFA-A11D-5FAE0C5770A5}" dt="2021-11-16T11:33:46.815" v="1725" actId="6549"/>
        <pc:sldMkLst>
          <pc:docMk/>
          <pc:sldMk cId="2685210626" sldId="281"/>
        </pc:sldMkLst>
        <pc:spChg chg="mod">
          <ac:chgData name="Daniel Meier" userId="ff66765fca4fc40b" providerId="LiveId" clId="{60147DDD-809E-4CFA-A11D-5FAE0C5770A5}" dt="2021-11-15T21:44:48.052" v="1161" actId="20577"/>
          <ac:spMkLst>
            <pc:docMk/>
            <pc:sldMk cId="2685210626" sldId="281"/>
            <ac:spMk id="6" creationId="{52891A66-FF74-4744-A064-0196704A71D9}"/>
          </ac:spMkLst>
        </pc:spChg>
        <pc:spChg chg="mod">
          <ac:chgData name="Daniel Meier" userId="ff66765fca4fc40b" providerId="LiveId" clId="{60147DDD-809E-4CFA-A11D-5FAE0C5770A5}" dt="2021-11-16T11:33:46.815" v="1725" actId="6549"/>
          <ac:spMkLst>
            <pc:docMk/>
            <pc:sldMk cId="2685210626" sldId="281"/>
            <ac:spMk id="7" creationId="{05D07054-7024-194C-A079-45C9455ABE4F}"/>
          </ac:spMkLst>
        </pc:spChg>
        <pc:spChg chg="add del">
          <ac:chgData name="Daniel Meier" userId="ff66765fca4fc40b" providerId="LiveId" clId="{60147DDD-809E-4CFA-A11D-5FAE0C5770A5}" dt="2021-11-15T21:49:46.891" v="1316" actId="22"/>
          <ac:spMkLst>
            <pc:docMk/>
            <pc:sldMk cId="2685210626" sldId="281"/>
            <ac:spMk id="10" creationId="{8F825DCF-5E7C-4132-A1B6-155442913CA5}"/>
          </ac:spMkLst>
        </pc:spChg>
        <pc:spChg chg="add del">
          <ac:chgData name="Daniel Meier" userId="ff66765fca4fc40b" providerId="LiveId" clId="{60147DDD-809E-4CFA-A11D-5FAE0C5770A5}" dt="2021-11-15T21:49:50.581" v="1318" actId="22"/>
          <ac:spMkLst>
            <pc:docMk/>
            <pc:sldMk cId="2685210626" sldId="281"/>
            <ac:spMk id="12" creationId="{E1932E6E-EB40-4767-A188-25F4AA094F6B}"/>
          </ac:spMkLst>
        </pc:spChg>
        <pc:picChg chg="add mod">
          <ac:chgData name="Daniel Meier" userId="ff66765fca4fc40b" providerId="LiveId" clId="{60147DDD-809E-4CFA-A11D-5FAE0C5770A5}" dt="2021-11-15T21:51:11.434" v="1325" actId="1440"/>
          <ac:picMkLst>
            <pc:docMk/>
            <pc:sldMk cId="2685210626" sldId="281"/>
            <ac:picMk id="1026" creationId="{87BAD55A-555B-4F14-90BF-38DA012584D3}"/>
          </ac:picMkLst>
        </pc:picChg>
        <pc:picChg chg="del">
          <ac:chgData name="Daniel Meier" userId="ff66765fca4fc40b" providerId="LiveId" clId="{60147DDD-809E-4CFA-A11D-5FAE0C5770A5}" dt="2021-11-15T21:44:49.468" v="1162" actId="478"/>
          <ac:picMkLst>
            <pc:docMk/>
            <pc:sldMk cId="2685210626" sldId="281"/>
            <ac:picMk id="2050" creationId="{CA0E4111-897D-4A84-902F-7E9F87ECFBA6}"/>
          </ac:picMkLst>
        </pc:picChg>
      </pc:sldChg>
      <pc:sldChg chg="delSp add del ord setBg delDesignElem">
        <pc:chgData name="Daniel Meier" userId="ff66765fca4fc40b" providerId="LiveId" clId="{60147DDD-809E-4CFA-A11D-5FAE0C5770A5}" dt="2021-11-15T21:44:32.555" v="1151" actId="2696"/>
        <pc:sldMkLst>
          <pc:docMk/>
          <pc:sldMk cId="3891858200" sldId="281"/>
        </pc:sldMkLst>
        <pc:spChg chg="del">
          <ac:chgData name="Daniel Meier" userId="ff66765fca4fc40b" providerId="LiveId" clId="{60147DDD-809E-4CFA-A11D-5FAE0C5770A5}" dt="2021-11-15T21:44:15.266" v="1148"/>
          <ac:spMkLst>
            <pc:docMk/>
            <pc:sldMk cId="3891858200" sldId="281"/>
            <ac:spMk id="33" creationId="{6897DEB4-4A88-4293-A935-9B25506C1530}"/>
          </ac:spMkLst>
        </pc:spChg>
        <pc:spChg chg="del">
          <ac:chgData name="Daniel Meier" userId="ff66765fca4fc40b" providerId="LiveId" clId="{60147DDD-809E-4CFA-A11D-5FAE0C5770A5}" dt="2021-11-15T21:44:15.266" v="1148"/>
          <ac:spMkLst>
            <pc:docMk/>
            <pc:sldMk cId="3891858200" sldId="281"/>
            <ac:spMk id="34" creationId="{FBE42BC3-6707-4CBF-9386-048B994A4F19}"/>
          </ac:spMkLst>
        </pc:spChg>
      </pc:sldChg>
      <pc:sldChg chg="modSp add mod ord">
        <pc:chgData name="Daniel Meier" userId="ff66765fca4fc40b" providerId="LiveId" clId="{60147DDD-809E-4CFA-A11D-5FAE0C5770A5}" dt="2021-11-16T11:08:45.473" v="1446"/>
        <pc:sldMkLst>
          <pc:docMk/>
          <pc:sldMk cId="2611049195" sldId="282"/>
        </pc:sldMkLst>
        <pc:spChg chg="mod">
          <ac:chgData name="Daniel Meier" userId="ff66765fca4fc40b" providerId="LiveId" clId="{60147DDD-809E-4CFA-A11D-5FAE0C5770A5}" dt="2021-11-15T21:52:36.728" v="1341" actId="1076"/>
          <ac:spMkLst>
            <pc:docMk/>
            <pc:sldMk cId="2611049195" sldId="282"/>
            <ac:spMk id="5" creationId="{0DA61C06-8505-4159-B2D1-D25E04F423E0}"/>
          </ac:spMkLst>
        </pc:spChg>
      </pc:sldChg>
      <pc:sldChg chg="add ord">
        <pc:chgData name="Daniel Meier" userId="ff66765fca4fc40b" providerId="LiveId" clId="{60147DDD-809E-4CFA-A11D-5FAE0C5770A5}" dt="2021-11-16T11:08:51.912" v="1449"/>
        <pc:sldMkLst>
          <pc:docMk/>
          <pc:sldMk cId="3397054443" sldId="28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D405CD-3C6E-DB41-86DF-CE0C3CF8F10D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77C493-33BF-7648-937B-073F7E757BA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75067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7C493-33BF-7648-937B-073F7E757BAE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10130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7C493-33BF-7648-937B-073F7E757BAE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50589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A959C-CB7F-4D4B-90D5-F9F27F15A9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3B0428-3738-B24C-98D8-F6FAFA644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06814-18DB-8745-A950-7BFE881A0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A1B65-BA84-3648-9787-19992BB0E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C9D67-F6DB-294E-893E-7D8210BFD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33612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1D9-3E71-9245-A753-BDE4C372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5B8505-B188-F74B-A9E5-F6CF65F70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84087-8675-F948-A81A-1ED9C6F57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9DDB3-8409-9540-AD77-31C0C360F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DF08F-D6F1-EC42-9357-2A1C1159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94452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C94CA1-3397-B149-986C-97CE52E3EF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44E25F-C030-184F-B208-7877111720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C67ED-0471-A44F-B28A-63E35A334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DB5BA-1EDE-2E40-8027-4C3977393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33E46-25D3-E944-BC1A-1984B0D3D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4375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07402-8046-A34E-BC55-957D02D3B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6BD85-C6BF-194E-8980-31F0FA69E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97882-37EE-924C-A8E1-25A6EBE18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A750C-647C-0341-A0AA-D713C87A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1A219-9CFD-0C47-8CC4-4D33F0F39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15594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F2C1F-6F8E-E047-A241-940213A84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C150B-6DBD-DA44-9965-F20A6264D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0741F-44E3-7A40-AA9E-F3F1454E2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6D210-3957-DE4F-BFB9-9E7991AC7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E7E3C-D7EE-3445-9B42-E7C075AA9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26019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47553-2E70-5242-8C72-162858BAD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1895B-612A-3D44-A6C4-DCC0604AA9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880BF-715A-E943-BABD-C2E1CDD76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6B18A-B2DF-5846-A8FF-145E4849A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7B7D61-8CEB-2E46-AE16-1B55A058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6AB4A-9E01-9048-86D2-4A6A4BA5A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84618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4D3BC-2B80-AF4C-B6D1-FF683D088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DDD275-96F5-FA48-A592-F566D99CD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21188B-2EEB-404C-A32B-5D61C182F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E6132A-82ED-4148-8625-8560AAC2F3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7D104D-CC8F-C64D-9CF2-82BB0BC6C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3F6DAE-D183-2F4A-B9CD-00D28A78B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9F5F6F-152D-0C49-BED5-23014F31C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DF6F7-6F05-074E-816B-12C90B9C0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7982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4042A-9733-454B-A2AA-9997C6BB9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739F6-E894-5448-9F75-099D3FFED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94561-53CD-6540-9B61-255823A9B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AC11F-C86D-1941-9E03-1AB0D7C3F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5606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A5B9F1-5D82-B643-A57D-4DAF11716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18EA91-05D8-9842-8FA6-561748B7A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90F08-4AB7-454D-8D1F-35FD84FC4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866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91AD5-0F4F-D64F-B299-7D7D19F20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EF086-F332-F748-A138-1ED9F6E1D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48A773-0A25-C44E-B0B8-7736C446C1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22DAC4-0724-3C40-BCE0-AFF3887AC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46DAB-19FF-9F4D-A4FB-1D9CC87BD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C1ED0-677F-194E-ACFB-EC4B9D4FA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5389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BDF5C-4E0D-9447-ABE7-ACF03E898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63302F-A827-014E-A38C-FE7FEC83A7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E34B2C-4B58-8647-93EF-59766F3A0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937D6C-047E-E146-89C4-54B5DA6AF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A8921C-3964-5547-80EE-F4817BB14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8E3DF-FE53-864B-AD19-7398A562F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34068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3CEEB1-DE2A-BE47-ADE7-BAEB700E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0FA0A-A1E0-B146-A086-22F648091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CFE47-87C3-334E-ADBE-B4A85EB2B4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7709E-C203-F249-AA76-C5B9EA69B9A1}" type="datetimeFigureOut">
              <a:rPr lang="en-CH" smtClean="0"/>
              <a:t>16/11/2021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BA490-E0A2-8D48-A355-96FD4765A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DB526-FCD0-A34F-82D0-CDAE7A121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0146A-ED0F-934D-BFF9-A47FE70C9D9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16455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E8D0"/>
            </a:gs>
            <a:gs pos="74000">
              <a:srgbClr val="F2F4EA"/>
            </a:gs>
            <a:gs pos="99000">
              <a:srgbClr val="F4F7F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FE1AF19-A02A-D349-8608-7EEBFA129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C06988-5A22-4D50-B433-5A2BFD461487}"/>
              </a:ext>
            </a:extLst>
          </p:cNvPr>
          <p:cNvSpPr txBox="1"/>
          <p:nvPr/>
        </p:nvSpPr>
        <p:spPr>
          <a:xfrm>
            <a:off x="4380005" y="2806509"/>
            <a:ext cx="3331361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48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193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891A66-FF74-4744-A064-0196704A71D9}"/>
              </a:ext>
            </a:extLst>
          </p:cNvPr>
          <p:cNvSpPr txBox="1"/>
          <p:nvPr/>
        </p:nvSpPr>
        <p:spPr>
          <a:xfrm>
            <a:off x="838200" y="609600"/>
            <a:ext cx="3739341" cy="1330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 err="1">
                <a:solidFill>
                  <a:srgbClr val="4EAC31"/>
                </a:solidFill>
                <a:latin typeface="+mj-lt"/>
                <a:ea typeface="+mj-ea"/>
                <a:cs typeface="+mj-cs"/>
              </a:rPr>
              <a:t>Blazor</a:t>
            </a:r>
            <a:endParaRPr lang="en-US" sz="4400" b="1" kern="1200" dirty="0">
              <a:solidFill>
                <a:srgbClr val="4EAC3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D07054-7024-194C-A079-45C9455ABE4F}"/>
              </a:ext>
            </a:extLst>
          </p:cNvPr>
          <p:cNvSpPr txBox="1"/>
          <p:nvPr/>
        </p:nvSpPr>
        <p:spPr>
          <a:xfrm>
            <a:off x="862366" y="2194102"/>
            <a:ext cx="3427001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2000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21DA88-74B6-451F-B05C-CD7BE88B77C2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7CC19C8E-FC77-4107-B3AA-90E885E2D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5CAD552A-5BA4-4969-83B7-E7423513C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355" y="2454023"/>
            <a:ext cx="2090530" cy="2090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04B93C-CA15-4940-8754-7434EBE7DA13}"/>
              </a:ext>
            </a:extLst>
          </p:cNvPr>
          <p:cNvSpPr txBox="1"/>
          <p:nvPr/>
        </p:nvSpPr>
        <p:spPr>
          <a:xfrm>
            <a:off x="5450305" y="1738563"/>
            <a:ext cx="53549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Hybride</a:t>
            </a:r>
            <a:r>
              <a:rPr lang="en-US" sz="2400" dirty="0"/>
              <a:t> Apps </a:t>
            </a:r>
            <a:r>
              <a:rPr lang="en-US" sz="2400" dirty="0" err="1"/>
              <a:t>mit</a:t>
            </a:r>
            <a:r>
              <a:rPr lang="en-US" sz="2400" dirty="0"/>
              <a:t> </a:t>
            </a:r>
            <a:r>
              <a:rPr lang="en-US" sz="2400" dirty="0" err="1"/>
              <a:t>Blazor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Interop </a:t>
            </a:r>
            <a:r>
              <a:rPr lang="en-US" sz="2400" dirty="0"/>
              <a:t>Embedded </a:t>
            </a:r>
            <a:r>
              <a:rPr lang="en-US" sz="2400" dirty="0" err="1"/>
              <a:t>Webview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Eigene</a:t>
            </a:r>
            <a:r>
              <a:rPr lang="en-US" sz="2400" dirty="0"/>
              <a:t>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Unterstützung</a:t>
            </a:r>
            <a:r>
              <a:rPr lang="en-US" sz="2400" dirty="0"/>
              <a:t> Web </a:t>
            </a:r>
            <a:r>
              <a:rPr lang="en-US" sz="2400" dirty="0" err="1"/>
              <a:t>als</a:t>
            </a:r>
            <a:r>
              <a:rPr lang="en-US" sz="2400" dirty="0"/>
              <a:t> </a:t>
            </a:r>
            <a:r>
              <a:rPr lang="en-US" sz="2400" dirty="0" err="1"/>
              <a:t>Plattform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24474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E8D0"/>
            </a:gs>
            <a:gs pos="74000">
              <a:srgbClr val="F2F4EA"/>
            </a:gs>
            <a:gs pos="99000">
              <a:srgbClr val="F4F7F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FE1AF19-A02A-D349-8608-7EEBFA129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C06988-5A22-4D50-B433-5A2BFD461487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A61C06-8505-4159-B2D1-D25E04F423E0}"/>
              </a:ext>
            </a:extLst>
          </p:cNvPr>
          <p:cNvSpPr txBox="1"/>
          <p:nvPr/>
        </p:nvSpPr>
        <p:spPr>
          <a:xfrm>
            <a:off x="4501403" y="2875002"/>
            <a:ext cx="2723823" cy="110799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DEMO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0544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300"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8">
            <a:extLst>
              <a:ext uri="{FF2B5EF4-FFF2-40B4-BE49-F238E27FC236}">
                <a16:creationId xmlns:a16="http://schemas.microsoft.com/office/drawing/2014/main" id="{6897DEB4-4A88-4293-A935-9B25506C1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0">
            <a:extLst>
              <a:ext uri="{FF2B5EF4-FFF2-40B4-BE49-F238E27FC236}">
                <a16:creationId xmlns:a16="http://schemas.microsoft.com/office/drawing/2014/main" id="{FBE42BC3-6707-4CBF-9386-048B994A4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3886" y="0"/>
            <a:ext cx="7538114" cy="6858000"/>
          </a:xfrm>
          <a:custGeom>
            <a:avLst/>
            <a:gdLst>
              <a:gd name="connsiteX0" fmla="*/ 366246 w 7538114"/>
              <a:gd name="connsiteY0" fmla="*/ 0 h 6858000"/>
              <a:gd name="connsiteX1" fmla="*/ 2830292 w 7538114"/>
              <a:gd name="connsiteY1" fmla="*/ 0 h 6858000"/>
              <a:gd name="connsiteX2" fmla="*/ 3903260 w 7538114"/>
              <a:gd name="connsiteY2" fmla="*/ 0 h 6858000"/>
              <a:gd name="connsiteX3" fmla="*/ 4597266 w 7538114"/>
              <a:gd name="connsiteY3" fmla="*/ 0 h 6858000"/>
              <a:gd name="connsiteX4" fmla="*/ 7192370 w 7538114"/>
              <a:gd name="connsiteY4" fmla="*/ 0 h 6858000"/>
              <a:gd name="connsiteX5" fmla="*/ 7538114 w 7538114"/>
              <a:gd name="connsiteY5" fmla="*/ 0 h 6858000"/>
              <a:gd name="connsiteX6" fmla="*/ 7538114 w 7538114"/>
              <a:gd name="connsiteY6" fmla="*/ 6858000 h 6858000"/>
              <a:gd name="connsiteX7" fmla="*/ 7192370 w 7538114"/>
              <a:gd name="connsiteY7" fmla="*/ 6858000 h 6858000"/>
              <a:gd name="connsiteX8" fmla="*/ 4597266 w 7538114"/>
              <a:gd name="connsiteY8" fmla="*/ 6858000 h 6858000"/>
              <a:gd name="connsiteX9" fmla="*/ 3903260 w 7538114"/>
              <a:gd name="connsiteY9" fmla="*/ 6858000 h 6858000"/>
              <a:gd name="connsiteX10" fmla="*/ 2830292 w 7538114"/>
              <a:gd name="connsiteY10" fmla="*/ 6858000 h 6858000"/>
              <a:gd name="connsiteX11" fmla="*/ 170314 w 7538114"/>
              <a:gd name="connsiteY11" fmla="*/ 6858000 h 6858000"/>
              <a:gd name="connsiteX12" fmla="*/ 170341 w 7538114"/>
              <a:gd name="connsiteY12" fmla="*/ 6857759 h 6858000"/>
              <a:gd name="connsiteX13" fmla="*/ 173485 w 7538114"/>
              <a:gd name="connsiteY13" fmla="*/ 6852129 h 6858000"/>
              <a:gd name="connsiteX14" fmla="*/ 167544 w 7538114"/>
              <a:gd name="connsiteY14" fmla="*/ 6830335 h 6858000"/>
              <a:gd name="connsiteX15" fmla="*/ 163472 w 7538114"/>
              <a:gd name="connsiteY15" fmla="*/ 6796707 h 6858000"/>
              <a:gd name="connsiteX16" fmla="*/ 160535 w 7538114"/>
              <a:gd name="connsiteY16" fmla="*/ 6780725 h 6858000"/>
              <a:gd name="connsiteX17" fmla="*/ 162318 w 7538114"/>
              <a:gd name="connsiteY17" fmla="*/ 6767829 h 6858000"/>
              <a:gd name="connsiteX18" fmla="*/ 162771 w 7538114"/>
              <a:gd name="connsiteY18" fmla="*/ 6694444 h 6858000"/>
              <a:gd name="connsiteX19" fmla="*/ 165604 w 7538114"/>
              <a:gd name="connsiteY19" fmla="*/ 6677569 h 6858000"/>
              <a:gd name="connsiteX20" fmla="*/ 171255 w 7538114"/>
              <a:gd name="connsiteY20" fmla="*/ 6669571 h 6858000"/>
              <a:gd name="connsiteX21" fmla="*/ 169240 w 7538114"/>
              <a:gd name="connsiteY21" fmla="*/ 6663304 h 6858000"/>
              <a:gd name="connsiteX22" fmla="*/ 169039 w 7538114"/>
              <a:gd name="connsiteY22" fmla="*/ 6618916 h 6858000"/>
              <a:gd name="connsiteX23" fmla="*/ 168392 w 7538114"/>
              <a:gd name="connsiteY23" fmla="*/ 6589960 h 6858000"/>
              <a:gd name="connsiteX24" fmla="*/ 160636 w 7538114"/>
              <a:gd name="connsiteY24" fmla="*/ 6588200 h 6858000"/>
              <a:gd name="connsiteX25" fmla="*/ 157872 w 7538114"/>
              <a:gd name="connsiteY25" fmla="*/ 6562416 h 6858000"/>
              <a:gd name="connsiteX26" fmla="*/ 162851 w 7538114"/>
              <a:gd name="connsiteY26" fmla="*/ 6534939 h 6858000"/>
              <a:gd name="connsiteX27" fmla="*/ 162153 w 7538114"/>
              <a:gd name="connsiteY27" fmla="*/ 6502552 h 6858000"/>
              <a:gd name="connsiteX28" fmla="*/ 161821 w 7538114"/>
              <a:gd name="connsiteY28" fmla="*/ 6483172 h 6858000"/>
              <a:gd name="connsiteX29" fmla="*/ 154586 w 7538114"/>
              <a:gd name="connsiteY29" fmla="*/ 6432309 h 6858000"/>
              <a:gd name="connsiteX30" fmla="*/ 127078 w 7538114"/>
              <a:gd name="connsiteY30" fmla="*/ 6349783 h 6858000"/>
              <a:gd name="connsiteX31" fmla="*/ 123181 w 7538114"/>
              <a:gd name="connsiteY31" fmla="*/ 6323872 h 6858000"/>
              <a:gd name="connsiteX32" fmla="*/ 124767 w 7538114"/>
              <a:gd name="connsiteY32" fmla="*/ 6319343 h 6858000"/>
              <a:gd name="connsiteX33" fmla="*/ 108246 w 7538114"/>
              <a:gd name="connsiteY33" fmla="*/ 6190348 h 6858000"/>
              <a:gd name="connsiteX34" fmla="*/ 107279 w 7538114"/>
              <a:gd name="connsiteY34" fmla="*/ 6167269 h 6858000"/>
              <a:gd name="connsiteX35" fmla="*/ 107883 w 7538114"/>
              <a:gd name="connsiteY35" fmla="*/ 6149986 h 6858000"/>
              <a:gd name="connsiteX36" fmla="*/ 102380 w 7538114"/>
              <a:gd name="connsiteY36" fmla="*/ 6108622 h 6858000"/>
              <a:gd name="connsiteX37" fmla="*/ 90314 w 7538114"/>
              <a:gd name="connsiteY37" fmla="*/ 6041155 h 6858000"/>
              <a:gd name="connsiteX38" fmla="*/ 88409 w 7538114"/>
              <a:gd name="connsiteY38" fmla="*/ 6026587 h 6858000"/>
              <a:gd name="connsiteX39" fmla="*/ 89403 w 7538114"/>
              <a:gd name="connsiteY39" fmla="*/ 6013265 h 6858000"/>
              <a:gd name="connsiteX40" fmla="*/ 91927 w 7538114"/>
              <a:gd name="connsiteY40" fmla="*/ 6009478 h 6858000"/>
              <a:gd name="connsiteX41" fmla="*/ 91302 w 7538114"/>
              <a:gd name="connsiteY41" fmla="*/ 6001336 h 6858000"/>
              <a:gd name="connsiteX42" fmla="*/ 91687 w 7538114"/>
              <a:gd name="connsiteY42" fmla="*/ 5999003 h 6858000"/>
              <a:gd name="connsiteX43" fmla="*/ 93336 w 7538114"/>
              <a:gd name="connsiteY43" fmla="*/ 5985795 h 6858000"/>
              <a:gd name="connsiteX44" fmla="*/ 83190 w 7538114"/>
              <a:gd name="connsiteY44" fmla="*/ 5961758 h 6858000"/>
              <a:gd name="connsiteX45" fmla="*/ 81952 w 7538114"/>
              <a:gd name="connsiteY45" fmla="*/ 5928761 h 6858000"/>
              <a:gd name="connsiteX46" fmla="*/ 67420 w 7538114"/>
              <a:gd name="connsiteY46" fmla="*/ 5787247 h 6858000"/>
              <a:gd name="connsiteX47" fmla="*/ 50760 w 7538114"/>
              <a:gd name="connsiteY47" fmla="*/ 5710700 h 6858000"/>
              <a:gd name="connsiteX48" fmla="*/ 42956 w 7538114"/>
              <a:gd name="connsiteY48" fmla="*/ 5641754 h 6858000"/>
              <a:gd name="connsiteX49" fmla="*/ 29695 w 7538114"/>
              <a:gd name="connsiteY49" fmla="*/ 5602326 h 6858000"/>
              <a:gd name="connsiteX50" fmla="*/ 18841 w 7538114"/>
              <a:gd name="connsiteY50" fmla="*/ 5570885 h 6858000"/>
              <a:gd name="connsiteX51" fmla="*/ 9977 w 7538114"/>
              <a:gd name="connsiteY51" fmla="*/ 5543492 h 6858000"/>
              <a:gd name="connsiteX52" fmla="*/ 5255 w 7538114"/>
              <a:gd name="connsiteY52" fmla="*/ 5531024 h 6858000"/>
              <a:gd name="connsiteX53" fmla="*/ 5447 w 7538114"/>
              <a:gd name="connsiteY53" fmla="*/ 5527845 h 6858000"/>
              <a:gd name="connsiteX54" fmla="*/ 0 w 7538114"/>
              <a:gd name="connsiteY54" fmla="*/ 5507724 h 6858000"/>
              <a:gd name="connsiteX55" fmla="*/ 435 w 7538114"/>
              <a:gd name="connsiteY55" fmla="*/ 5507045 h 6858000"/>
              <a:gd name="connsiteX56" fmla="*/ 1128 w 7538114"/>
              <a:gd name="connsiteY56" fmla="*/ 5499619 h 6858000"/>
              <a:gd name="connsiteX57" fmla="*/ 1291 w 7538114"/>
              <a:gd name="connsiteY57" fmla="*/ 5486342 h 6858000"/>
              <a:gd name="connsiteX58" fmla="*/ 7976 w 7538114"/>
              <a:gd name="connsiteY58" fmla="*/ 5450755 h 6858000"/>
              <a:gd name="connsiteX59" fmla="*/ 2355 w 7538114"/>
              <a:gd name="connsiteY59" fmla="*/ 5429732 h 6858000"/>
              <a:gd name="connsiteX60" fmla="*/ 1499 w 7538114"/>
              <a:gd name="connsiteY60" fmla="*/ 5370432 h 6858000"/>
              <a:gd name="connsiteX61" fmla="*/ 11483 w 7538114"/>
              <a:gd name="connsiteY61" fmla="*/ 5308330 h 6858000"/>
              <a:gd name="connsiteX62" fmla="*/ 12793 w 7538114"/>
              <a:gd name="connsiteY62" fmla="*/ 5246026 h 6858000"/>
              <a:gd name="connsiteX63" fmla="*/ 12525 w 7538114"/>
              <a:gd name="connsiteY63" fmla="*/ 5223468 h 6858000"/>
              <a:gd name="connsiteX64" fmla="*/ 15322 w 7538114"/>
              <a:gd name="connsiteY64" fmla="*/ 5183258 h 6858000"/>
              <a:gd name="connsiteX65" fmla="*/ 18633 w 7538114"/>
              <a:gd name="connsiteY65" fmla="*/ 5164842 h 6858000"/>
              <a:gd name="connsiteX66" fmla="*/ 18428 w 7538114"/>
              <a:gd name="connsiteY66" fmla="*/ 5164034 h 6858000"/>
              <a:gd name="connsiteX67" fmla="*/ 19854 w 7538114"/>
              <a:gd name="connsiteY67" fmla="*/ 5162388 h 6858000"/>
              <a:gd name="connsiteX68" fmla="*/ 20514 w 7538114"/>
              <a:gd name="connsiteY68" fmla="*/ 5158981 h 6858000"/>
              <a:gd name="connsiteX69" fmla="*/ 20089 w 7538114"/>
              <a:gd name="connsiteY69" fmla="*/ 5149681 h 6858000"/>
              <a:gd name="connsiteX70" fmla="*/ 19561 w 7538114"/>
              <a:gd name="connsiteY70" fmla="*/ 5146183 h 6858000"/>
              <a:gd name="connsiteX71" fmla="*/ 19571 w 7538114"/>
              <a:gd name="connsiteY71" fmla="*/ 5141065 h 6858000"/>
              <a:gd name="connsiteX72" fmla="*/ 19690 w 7538114"/>
              <a:gd name="connsiteY72" fmla="*/ 5140937 h 6858000"/>
              <a:gd name="connsiteX73" fmla="*/ 19471 w 7538114"/>
              <a:gd name="connsiteY73" fmla="*/ 5136144 h 6858000"/>
              <a:gd name="connsiteX74" fmla="*/ 16918 w 7538114"/>
              <a:gd name="connsiteY74" fmla="*/ 5112689 h 6858000"/>
              <a:gd name="connsiteX75" fmla="*/ 28071 w 7538114"/>
              <a:gd name="connsiteY75" fmla="*/ 5081696 h 6858000"/>
              <a:gd name="connsiteX76" fmla="*/ 30005 w 7538114"/>
              <a:gd name="connsiteY76" fmla="*/ 5068879 h 6858000"/>
              <a:gd name="connsiteX77" fmla="*/ 31661 w 7538114"/>
              <a:gd name="connsiteY77" fmla="*/ 5062033 h 6858000"/>
              <a:gd name="connsiteX78" fmla="*/ 32169 w 7538114"/>
              <a:gd name="connsiteY78" fmla="*/ 5061608 h 6858000"/>
              <a:gd name="connsiteX79" fmla="*/ 27436 w 7538114"/>
              <a:gd name="connsiteY79" fmla="*/ 5021480 h 6858000"/>
              <a:gd name="connsiteX80" fmla="*/ 26614 w 7538114"/>
              <a:gd name="connsiteY80" fmla="*/ 5013906 h 6858000"/>
              <a:gd name="connsiteX81" fmla="*/ 25056 w 7538114"/>
              <a:gd name="connsiteY81" fmla="*/ 5011767 h 6858000"/>
              <a:gd name="connsiteX82" fmla="*/ 24513 w 7538114"/>
              <a:gd name="connsiteY82" fmla="*/ 5000592 h 6858000"/>
              <a:gd name="connsiteX83" fmla="*/ 24951 w 7538114"/>
              <a:gd name="connsiteY83" fmla="*/ 4999307 h 6858000"/>
              <a:gd name="connsiteX84" fmla="*/ 22644 w 7538114"/>
              <a:gd name="connsiteY84" fmla="*/ 4990090 h 6858000"/>
              <a:gd name="connsiteX85" fmla="*/ 18465 w 7538114"/>
              <a:gd name="connsiteY85" fmla="*/ 4982366 h 6858000"/>
              <a:gd name="connsiteX86" fmla="*/ 20888 w 7538114"/>
              <a:gd name="connsiteY86" fmla="*/ 4887310 h 6858000"/>
              <a:gd name="connsiteX87" fmla="*/ 15781 w 7538114"/>
              <a:gd name="connsiteY87" fmla="*/ 4807298 h 6858000"/>
              <a:gd name="connsiteX88" fmla="*/ 19649 w 7538114"/>
              <a:gd name="connsiteY88" fmla="*/ 4779990 h 6858000"/>
              <a:gd name="connsiteX89" fmla="*/ 21858 w 7538114"/>
              <a:gd name="connsiteY89" fmla="*/ 4664237 h 6858000"/>
              <a:gd name="connsiteX90" fmla="*/ 13583 w 7538114"/>
              <a:gd name="connsiteY90" fmla="*/ 4598607 h 6858000"/>
              <a:gd name="connsiteX91" fmla="*/ 7118 w 7538114"/>
              <a:gd name="connsiteY91" fmla="*/ 4546768 h 6858000"/>
              <a:gd name="connsiteX92" fmla="*/ 14555 w 7538114"/>
              <a:gd name="connsiteY92" fmla="*/ 4522182 h 6858000"/>
              <a:gd name="connsiteX93" fmla="*/ 17290 w 7538114"/>
              <a:gd name="connsiteY93" fmla="*/ 4509768 h 6858000"/>
              <a:gd name="connsiteX94" fmla="*/ 17421 w 7538114"/>
              <a:gd name="connsiteY94" fmla="*/ 4494586 h 6858000"/>
              <a:gd name="connsiteX95" fmla="*/ 18193 w 7538114"/>
              <a:gd name="connsiteY95" fmla="*/ 4440649 h 6858000"/>
              <a:gd name="connsiteX96" fmla="*/ 16616 w 7538114"/>
              <a:gd name="connsiteY96" fmla="*/ 4431853 h 6858000"/>
              <a:gd name="connsiteX97" fmla="*/ 19246 w 7538114"/>
              <a:gd name="connsiteY97" fmla="*/ 4403141 h 6858000"/>
              <a:gd name="connsiteX98" fmla="*/ 19623 w 7538114"/>
              <a:gd name="connsiteY98" fmla="*/ 4356631 h 6858000"/>
              <a:gd name="connsiteX99" fmla="*/ 20293 w 7538114"/>
              <a:gd name="connsiteY99" fmla="*/ 4339937 h 6858000"/>
              <a:gd name="connsiteX100" fmla="*/ 18752 w 7538114"/>
              <a:gd name="connsiteY100" fmla="*/ 4331435 h 6858000"/>
              <a:gd name="connsiteX101" fmla="*/ 24901 w 7538114"/>
              <a:gd name="connsiteY101" fmla="*/ 4320990 h 6858000"/>
              <a:gd name="connsiteX102" fmla="*/ 23734 w 7538114"/>
              <a:gd name="connsiteY102" fmla="*/ 4309111 h 6858000"/>
              <a:gd name="connsiteX103" fmla="*/ 29040 w 7538114"/>
              <a:gd name="connsiteY103" fmla="*/ 4263489 h 6858000"/>
              <a:gd name="connsiteX104" fmla="*/ 29429 w 7538114"/>
              <a:gd name="connsiteY104" fmla="*/ 4258775 h 6858000"/>
              <a:gd name="connsiteX105" fmla="*/ 33702 w 7538114"/>
              <a:gd name="connsiteY105" fmla="*/ 4248512 h 6858000"/>
              <a:gd name="connsiteX106" fmla="*/ 37356 w 7538114"/>
              <a:gd name="connsiteY106" fmla="*/ 4228644 h 6858000"/>
              <a:gd name="connsiteX107" fmla="*/ 50107 w 7538114"/>
              <a:gd name="connsiteY107" fmla="*/ 4193665 h 6858000"/>
              <a:gd name="connsiteX108" fmla="*/ 56192 w 7538114"/>
              <a:gd name="connsiteY108" fmla="*/ 4173105 h 6858000"/>
              <a:gd name="connsiteX109" fmla="*/ 61800 w 7538114"/>
              <a:gd name="connsiteY109" fmla="*/ 4159194 h 6858000"/>
              <a:gd name="connsiteX110" fmla="*/ 69720 w 7538114"/>
              <a:gd name="connsiteY110" fmla="*/ 4118135 h 6858000"/>
              <a:gd name="connsiteX111" fmla="*/ 80190 w 7538114"/>
              <a:gd name="connsiteY111" fmla="*/ 4047713 h 6858000"/>
              <a:gd name="connsiteX112" fmla="*/ 96666 w 7538114"/>
              <a:gd name="connsiteY112" fmla="*/ 3980780 h 6858000"/>
              <a:gd name="connsiteX113" fmla="*/ 107651 w 7538114"/>
              <a:gd name="connsiteY113" fmla="*/ 3941872 h 6858000"/>
              <a:gd name="connsiteX114" fmla="*/ 118444 w 7538114"/>
              <a:gd name="connsiteY114" fmla="*/ 3897465 h 6858000"/>
              <a:gd name="connsiteX115" fmla="*/ 134545 w 7538114"/>
              <a:gd name="connsiteY115" fmla="*/ 3811132 h 6858000"/>
              <a:gd name="connsiteX116" fmla="*/ 145381 w 7538114"/>
              <a:gd name="connsiteY116" fmla="*/ 3746540 h 6858000"/>
              <a:gd name="connsiteX117" fmla="*/ 146587 w 7538114"/>
              <a:gd name="connsiteY117" fmla="*/ 3670275 h 6858000"/>
              <a:gd name="connsiteX118" fmla="*/ 165690 w 7538114"/>
              <a:gd name="connsiteY118" fmla="*/ 3580981 h 6858000"/>
              <a:gd name="connsiteX119" fmla="*/ 163175 w 7538114"/>
              <a:gd name="connsiteY119" fmla="*/ 3570960 h 6858000"/>
              <a:gd name="connsiteX120" fmla="*/ 162665 w 7538114"/>
              <a:gd name="connsiteY120" fmla="*/ 3560693 h 6858000"/>
              <a:gd name="connsiteX121" fmla="*/ 163299 w 7538114"/>
              <a:gd name="connsiteY121" fmla="*/ 3559743 h 6858000"/>
              <a:gd name="connsiteX122" fmla="*/ 164777 w 7538114"/>
              <a:gd name="connsiteY122" fmla="*/ 3548721 h 6858000"/>
              <a:gd name="connsiteX123" fmla="*/ 163708 w 7538114"/>
              <a:gd name="connsiteY123" fmla="*/ 3545693 h 6858000"/>
              <a:gd name="connsiteX124" fmla="*/ 164286 w 7538114"/>
              <a:gd name="connsiteY124" fmla="*/ 3537938 h 6858000"/>
              <a:gd name="connsiteX125" fmla="*/ 164247 w 7538114"/>
              <a:gd name="connsiteY125" fmla="*/ 3522141 h 6858000"/>
              <a:gd name="connsiteX126" fmla="*/ 165343 w 7538114"/>
              <a:gd name="connsiteY126" fmla="*/ 3519672 h 6858000"/>
              <a:gd name="connsiteX127" fmla="*/ 167001 w 7538114"/>
              <a:gd name="connsiteY127" fmla="*/ 3496604 h 6858000"/>
              <a:gd name="connsiteX128" fmla="*/ 167547 w 7538114"/>
              <a:gd name="connsiteY128" fmla="*/ 3496517 h 6858000"/>
              <a:gd name="connsiteX129" fmla="*/ 170301 w 7538114"/>
              <a:gd name="connsiteY129" fmla="*/ 3491023 h 6858000"/>
              <a:gd name="connsiteX130" fmla="*/ 174371 w 7538114"/>
              <a:gd name="connsiteY130" fmla="*/ 3479998 h 6858000"/>
              <a:gd name="connsiteX131" fmla="*/ 190228 w 7538114"/>
              <a:gd name="connsiteY131" fmla="*/ 3457434 h 6858000"/>
              <a:gd name="connsiteX132" fmla="*/ 192016 w 7538114"/>
              <a:gd name="connsiteY132" fmla="*/ 3433411 h 6858000"/>
              <a:gd name="connsiteX133" fmla="*/ 192663 w 7538114"/>
              <a:gd name="connsiteY133" fmla="*/ 3428691 h 6858000"/>
              <a:gd name="connsiteX134" fmla="*/ 192793 w 7538114"/>
              <a:gd name="connsiteY134" fmla="*/ 3428643 h 6858000"/>
              <a:gd name="connsiteX135" fmla="*/ 193710 w 7538114"/>
              <a:gd name="connsiteY135" fmla="*/ 3423760 h 6858000"/>
              <a:gd name="connsiteX136" fmla="*/ 193839 w 7538114"/>
              <a:gd name="connsiteY136" fmla="*/ 3420085 h 6858000"/>
              <a:gd name="connsiteX137" fmla="*/ 195094 w 7538114"/>
              <a:gd name="connsiteY137" fmla="*/ 3410930 h 6858000"/>
              <a:gd name="connsiteX138" fmla="*/ 196311 w 7538114"/>
              <a:gd name="connsiteY138" fmla="*/ 3408092 h 6858000"/>
              <a:gd name="connsiteX139" fmla="*/ 197928 w 7538114"/>
              <a:gd name="connsiteY139" fmla="*/ 3407419 h 6858000"/>
              <a:gd name="connsiteX140" fmla="*/ 197881 w 7538114"/>
              <a:gd name="connsiteY140" fmla="*/ 3406520 h 6858000"/>
              <a:gd name="connsiteX141" fmla="*/ 204222 w 7538114"/>
              <a:gd name="connsiteY141" fmla="*/ 3391015 h 6858000"/>
              <a:gd name="connsiteX142" fmla="*/ 213950 w 7538114"/>
              <a:gd name="connsiteY142" fmla="*/ 3354361 h 6858000"/>
              <a:gd name="connsiteX143" fmla="*/ 217699 w 7538114"/>
              <a:gd name="connsiteY143" fmla="*/ 3332639 h 6858000"/>
              <a:gd name="connsiteX144" fmla="*/ 229963 w 7538114"/>
              <a:gd name="connsiteY144" fmla="*/ 3273935 h 6858000"/>
              <a:gd name="connsiteX145" fmla="*/ 243785 w 7538114"/>
              <a:gd name="connsiteY145" fmla="*/ 3215621 h 6858000"/>
              <a:gd name="connsiteX146" fmla="*/ 259175 w 7538114"/>
              <a:gd name="connsiteY146" fmla="*/ 3189909 h 6858000"/>
              <a:gd name="connsiteX147" fmla="*/ 259988 w 7538114"/>
              <a:gd name="connsiteY147" fmla="*/ 3186579 h 6858000"/>
              <a:gd name="connsiteX148" fmla="*/ 259980 w 7538114"/>
              <a:gd name="connsiteY148" fmla="*/ 3177264 h 6858000"/>
              <a:gd name="connsiteX149" fmla="*/ 259609 w 7538114"/>
              <a:gd name="connsiteY149" fmla="*/ 3173723 h 6858000"/>
              <a:gd name="connsiteX150" fmla="*/ 259848 w 7538114"/>
              <a:gd name="connsiteY150" fmla="*/ 3168622 h 6858000"/>
              <a:gd name="connsiteX151" fmla="*/ 259971 w 7538114"/>
              <a:gd name="connsiteY151" fmla="*/ 3168508 h 6858000"/>
              <a:gd name="connsiteX152" fmla="*/ 259966 w 7538114"/>
              <a:gd name="connsiteY152" fmla="*/ 3163706 h 6858000"/>
              <a:gd name="connsiteX153" fmla="*/ 258467 w 7538114"/>
              <a:gd name="connsiteY153" fmla="*/ 3140064 h 6858000"/>
              <a:gd name="connsiteX154" fmla="*/ 270990 w 7538114"/>
              <a:gd name="connsiteY154" fmla="*/ 3110288 h 6858000"/>
              <a:gd name="connsiteX155" fmla="*/ 273494 w 7538114"/>
              <a:gd name="connsiteY155" fmla="*/ 3097704 h 6858000"/>
              <a:gd name="connsiteX156" fmla="*/ 275456 w 7538114"/>
              <a:gd name="connsiteY156" fmla="*/ 3091047 h 6858000"/>
              <a:gd name="connsiteX157" fmla="*/ 275980 w 7538114"/>
              <a:gd name="connsiteY157" fmla="*/ 3090672 h 6858000"/>
              <a:gd name="connsiteX158" fmla="*/ 274486 w 7538114"/>
              <a:gd name="connsiteY158" fmla="*/ 3068004 h 6858000"/>
              <a:gd name="connsiteX159" fmla="*/ 275226 w 7538114"/>
              <a:gd name="connsiteY159" fmla="*/ 3065087 h 6858000"/>
              <a:gd name="connsiteX160" fmla="*/ 273050 w 7538114"/>
              <a:gd name="connsiteY160" fmla="*/ 3050191 h 6858000"/>
              <a:gd name="connsiteX161" fmla="*/ 272566 w 7538114"/>
              <a:gd name="connsiteY161" fmla="*/ 3042559 h 6858000"/>
              <a:gd name="connsiteX162" fmla="*/ 271107 w 7538114"/>
              <a:gd name="connsiteY162" fmla="*/ 3040271 h 6858000"/>
              <a:gd name="connsiteX163" fmla="*/ 271065 w 7538114"/>
              <a:gd name="connsiteY163" fmla="*/ 3029072 h 6858000"/>
              <a:gd name="connsiteX164" fmla="*/ 271558 w 7538114"/>
              <a:gd name="connsiteY164" fmla="*/ 3027835 h 6858000"/>
              <a:gd name="connsiteX165" fmla="*/ 268717 w 7538114"/>
              <a:gd name="connsiteY165" fmla="*/ 2964245 h 6858000"/>
              <a:gd name="connsiteX166" fmla="*/ 272511 w 7538114"/>
              <a:gd name="connsiteY166" fmla="*/ 2915772 h 6858000"/>
              <a:gd name="connsiteX167" fmla="*/ 270356 w 7538114"/>
              <a:gd name="connsiteY167" fmla="*/ 2825842 h 6858000"/>
              <a:gd name="connsiteX168" fmla="*/ 273897 w 7538114"/>
              <a:gd name="connsiteY168" fmla="*/ 2734957 h 6858000"/>
              <a:gd name="connsiteX169" fmla="*/ 274458 w 7538114"/>
              <a:gd name="connsiteY169" fmla="*/ 2636572 h 6858000"/>
              <a:gd name="connsiteX170" fmla="*/ 279157 w 7538114"/>
              <a:gd name="connsiteY170" fmla="*/ 2604260 h 6858000"/>
              <a:gd name="connsiteX171" fmla="*/ 288131 w 7538114"/>
              <a:gd name="connsiteY171" fmla="*/ 2582747 h 6858000"/>
              <a:gd name="connsiteX172" fmla="*/ 282516 w 7538114"/>
              <a:gd name="connsiteY172" fmla="*/ 2478755 h 6858000"/>
              <a:gd name="connsiteX173" fmla="*/ 287359 w 7538114"/>
              <a:gd name="connsiteY173" fmla="*/ 2451804 h 6858000"/>
              <a:gd name="connsiteX174" fmla="*/ 289577 w 7538114"/>
              <a:gd name="connsiteY174" fmla="*/ 2408801 h 6858000"/>
              <a:gd name="connsiteX175" fmla="*/ 293203 w 7538114"/>
              <a:gd name="connsiteY175" fmla="*/ 2392670 h 6858000"/>
              <a:gd name="connsiteX176" fmla="*/ 304183 w 7538114"/>
              <a:gd name="connsiteY176" fmla="*/ 2330165 h 6858000"/>
              <a:gd name="connsiteX177" fmla="*/ 310900 w 7538114"/>
              <a:gd name="connsiteY177" fmla="*/ 2276363 h 6858000"/>
              <a:gd name="connsiteX178" fmla="*/ 303909 w 7538114"/>
              <a:gd name="connsiteY178" fmla="*/ 2236310 h 6858000"/>
              <a:gd name="connsiteX179" fmla="*/ 306187 w 7538114"/>
              <a:gd name="connsiteY179" fmla="*/ 2232984 h 6858000"/>
              <a:gd name="connsiteX180" fmla="*/ 307158 w 7538114"/>
              <a:gd name="connsiteY180" fmla="*/ 2205763 h 6858000"/>
              <a:gd name="connsiteX181" fmla="*/ 304860 w 7538114"/>
              <a:gd name="connsiteY181" fmla="*/ 2145703 h 6858000"/>
              <a:gd name="connsiteX182" fmla="*/ 304273 w 7538114"/>
              <a:gd name="connsiteY182" fmla="*/ 2092533 h 6858000"/>
              <a:gd name="connsiteX183" fmla="*/ 301642 w 7538114"/>
              <a:gd name="connsiteY183" fmla="*/ 2057359 h 6858000"/>
              <a:gd name="connsiteX184" fmla="*/ 306736 w 7538114"/>
              <a:gd name="connsiteY184" fmla="*/ 2016105 h 6858000"/>
              <a:gd name="connsiteX185" fmla="*/ 316234 w 7538114"/>
              <a:gd name="connsiteY185" fmla="*/ 1983129 h 6858000"/>
              <a:gd name="connsiteX186" fmla="*/ 318238 w 7538114"/>
              <a:gd name="connsiteY186" fmla="*/ 1956745 h 6858000"/>
              <a:gd name="connsiteX187" fmla="*/ 311341 w 7538114"/>
              <a:gd name="connsiteY187" fmla="*/ 1950160 h 6858000"/>
              <a:gd name="connsiteX188" fmla="*/ 323556 w 7538114"/>
              <a:gd name="connsiteY188" fmla="*/ 1879546 h 6858000"/>
              <a:gd name="connsiteX189" fmla="*/ 326085 w 7538114"/>
              <a:gd name="connsiteY189" fmla="*/ 1854893 h 6858000"/>
              <a:gd name="connsiteX190" fmla="*/ 335058 w 7538114"/>
              <a:gd name="connsiteY190" fmla="*/ 1787684 h 6858000"/>
              <a:gd name="connsiteX191" fmla="*/ 345620 w 7538114"/>
              <a:gd name="connsiteY191" fmla="*/ 1720464 h 6858000"/>
              <a:gd name="connsiteX192" fmla="*/ 360760 w 7538114"/>
              <a:gd name="connsiteY192" fmla="*/ 1681196 h 6858000"/>
              <a:gd name="connsiteX193" fmla="*/ 368483 w 7538114"/>
              <a:gd name="connsiteY193" fmla="*/ 1625881 h 6858000"/>
              <a:gd name="connsiteX194" fmla="*/ 371077 w 7538114"/>
              <a:gd name="connsiteY194" fmla="*/ 1616704 h 6858000"/>
              <a:gd name="connsiteX195" fmla="*/ 383008 w 7538114"/>
              <a:gd name="connsiteY195" fmla="*/ 1551493 h 6858000"/>
              <a:gd name="connsiteX196" fmla="*/ 384834 w 7538114"/>
              <a:gd name="connsiteY196" fmla="*/ 1475233 h 6858000"/>
              <a:gd name="connsiteX197" fmla="*/ 418371 w 7538114"/>
              <a:gd name="connsiteY197" fmla="*/ 1380155 h 6858000"/>
              <a:gd name="connsiteX198" fmla="*/ 469641 w 7538114"/>
              <a:gd name="connsiteY198" fmla="*/ 1210871 h 6858000"/>
              <a:gd name="connsiteX199" fmla="*/ 489701 w 7538114"/>
              <a:gd name="connsiteY199" fmla="*/ 1028427 h 6858000"/>
              <a:gd name="connsiteX200" fmla="*/ 486354 w 7538114"/>
              <a:gd name="connsiteY200" fmla="*/ 980383 h 6858000"/>
              <a:gd name="connsiteX201" fmla="*/ 479762 w 7538114"/>
              <a:gd name="connsiteY201" fmla="*/ 839699 h 6858000"/>
              <a:gd name="connsiteX202" fmla="*/ 445664 w 7538114"/>
              <a:gd name="connsiteY202" fmla="*/ 696545 h 6858000"/>
              <a:gd name="connsiteX203" fmla="*/ 440047 w 7538114"/>
              <a:gd name="connsiteY203" fmla="*/ 606615 h 6858000"/>
              <a:gd name="connsiteX204" fmla="*/ 431225 w 7538114"/>
              <a:gd name="connsiteY204" fmla="*/ 563889 h 6858000"/>
              <a:gd name="connsiteX205" fmla="*/ 430803 w 7538114"/>
              <a:gd name="connsiteY205" fmla="*/ 534294 h 6858000"/>
              <a:gd name="connsiteX206" fmla="*/ 429777 w 7538114"/>
              <a:gd name="connsiteY206" fmla="*/ 516548 h 6858000"/>
              <a:gd name="connsiteX207" fmla="*/ 415090 w 7538114"/>
              <a:gd name="connsiteY207" fmla="*/ 485808 h 6858000"/>
              <a:gd name="connsiteX208" fmla="*/ 410499 w 7538114"/>
              <a:gd name="connsiteY208" fmla="*/ 369873 h 6858000"/>
              <a:gd name="connsiteX209" fmla="*/ 425314 w 7538114"/>
              <a:gd name="connsiteY209" fmla="*/ 259180 h 6858000"/>
              <a:gd name="connsiteX210" fmla="*/ 383240 w 7538114"/>
              <a:gd name="connsiteY210" fmla="*/ 94173 h 6858000"/>
              <a:gd name="connsiteX211" fmla="*/ 379938 w 7538114"/>
              <a:gd name="connsiteY211" fmla="*/ 77267 h 6858000"/>
              <a:gd name="connsiteX212" fmla="*/ 373430 w 7538114"/>
              <a:gd name="connsiteY212" fmla="*/ 388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7538114" h="6858000">
                <a:moveTo>
                  <a:pt x="366246" y="0"/>
                </a:moveTo>
                <a:lnTo>
                  <a:pt x="2830292" y="0"/>
                </a:lnTo>
                <a:lnTo>
                  <a:pt x="3903260" y="0"/>
                </a:lnTo>
                <a:lnTo>
                  <a:pt x="4597266" y="0"/>
                </a:lnTo>
                <a:lnTo>
                  <a:pt x="7192370" y="0"/>
                </a:lnTo>
                <a:lnTo>
                  <a:pt x="7538114" y="0"/>
                </a:lnTo>
                <a:lnTo>
                  <a:pt x="7538114" y="6858000"/>
                </a:lnTo>
                <a:lnTo>
                  <a:pt x="7192370" y="6858000"/>
                </a:lnTo>
                <a:lnTo>
                  <a:pt x="4597266" y="6858000"/>
                </a:lnTo>
                <a:lnTo>
                  <a:pt x="3903260" y="6858000"/>
                </a:lnTo>
                <a:lnTo>
                  <a:pt x="2830292" y="6858000"/>
                </a:lnTo>
                <a:lnTo>
                  <a:pt x="170314" y="6858000"/>
                </a:lnTo>
                <a:cubicBezTo>
                  <a:pt x="170323" y="6857920"/>
                  <a:pt x="170332" y="6857839"/>
                  <a:pt x="170341" y="6857759"/>
                </a:cubicBezTo>
                <a:lnTo>
                  <a:pt x="173485" y="6852129"/>
                </a:lnTo>
                <a:lnTo>
                  <a:pt x="167544" y="6830335"/>
                </a:lnTo>
                <a:cubicBezTo>
                  <a:pt x="165474" y="6819600"/>
                  <a:pt x="164100" y="6808301"/>
                  <a:pt x="163472" y="6796707"/>
                </a:cubicBezTo>
                <a:cubicBezTo>
                  <a:pt x="167658" y="6794106"/>
                  <a:pt x="161711" y="6785006"/>
                  <a:pt x="160535" y="6780725"/>
                </a:cubicBezTo>
                <a:cubicBezTo>
                  <a:pt x="163268" y="6780680"/>
                  <a:pt x="164578" y="6771195"/>
                  <a:pt x="162318" y="6767829"/>
                </a:cubicBezTo>
                <a:cubicBezTo>
                  <a:pt x="152545" y="6697090"/>
                  <a:pt x="178083" y="6736894"/>
                  <a:pt x="162771" y="6694444"/>
                </a:cubicBezTo>
                <a:cubicBezTo>
                  <a:pt x="161971" y="6687342"/>
                  <a:pt x="163342" y="6682014"/>
                  <a:pt x="165604" y="6677569"/>
                </a:cubicBezTo>
                <a:lnTo>
                  <a:pt x="171255" y="6669571"/>
                </a:lnTo>
                <a:lnTo>
                  <a:pt x="169240" y="6663304"/>
                </a:lnTo>
                <a:cubicBezTo>
                  <a:pt x="169082" y="6639651"/>
                  <a:pt x="174873" y="6632678"/>
                  <a:pt x="169039" y="6618916"/>
                </a:cubicBezTo>
                <a:cubicBezTo>
                  <a:pt x="181164" y="6598580"/>
                  <a:pt x="170248" y="6605428"/>
                  <a:pt x="168392" y="6589960"/>
                </a:cubicBezTo>
                <a:cubicBezTo>
                  <a:pt x="165975" y="6577758"/>
                  <a:pt x="161323" y="6600160"/>
                  <a:pt x="160636" y="6588200"/>
                </a:cubicBezTo>
                <a:cubicBezTo>
                  <a:pt x="163766" y="6575263"/>
                  <a:pt x="154044" y="6575871"/>
                  <a:pt x="157872" y="6562416"/>
                </a:cubicBezTo>
                <a:cubicBezTo>
                  <a:pt x="165196" y="6565685"/>
                  <a:pt x="156453" y="6535866"/>
                  <a:pt x="162851" y="6534939"/>
                </a:cubicBezTo>
                <a:cubicBezTo>
                  <a:pt x="153702" y="6523511"/>
                  <a:pt x="164973" y="6517769"/>
                  <a:pt x="162153" y="6502552"/>
                </a:cubicBezTo>
                <a:cubicBezTo>
                  <a:pt x="158692" y="6495386"/>
                  <a:pt x="158098" y="6490216"/>
                  <a:pt x="161821" y="6483172"/>
                </a:cubicBezTo>
                <a:cubicBezTo>
                  <a:pt x="144969" y="6450162"/>
                  <a:pt x="161066" y="6463202"/>
                  <a:pt x="154586" y="6432309"/>
                </a:cubicBezTo>
                <a:cubicBezTo>
                  <a:pt x="147771" y="6405695"/>
                  <a:pt x="143349" y="6375524"/>
                  <a:pt x="127078" y="6349783"/>
                </a:cubicBezTo>
                <a:cubicBezTo>
                  <a:pt x="122468" y="6345058"/>
                  <a:pt x="120723" y="6333456"/>
                  <a:pt x="123181" y="6323872"/>
                </a:cubicBezTo>
                <a:cubicBezTo>
                  <a:pt x="123604" y="6322225"/>
                  <a:pt x="124138" y="6320698"/>
                  <a:pt x="124767" y="6319343"/>
                </a:cubicBezTo>
                <a:cubicBezTo>
                  <a:pt x="122278" y="6297089"/>
                  <a:pt x="111161" y="6215694"/>
                  <a:pt x="108246" y="6190348"/>
                </a:cubicBezTo>
                <a:cubicBezTo>
                  <a:pt x="114169" y="6188296"/>
                  <a:pt x="103482" y="6175479"/>
                  <a:pt x="107279" y="6167269"/>
                </a:cubicBezTo>
                <a:cubicBezTo>
                  <a:pt x="110610" y="6161389"/>
                  <a:pt x="108145" y="6156128"/>
                  <a:pt x="107883" y="6149986"/>
                </a:cubicBezTo>
                <a:cubicBezTo>
                  <a:pt x="110502" y="6141894"/>
                  <a:pt x="105773" y="6115502"/>
                  <a:pt x="102380" y="6108622"/>
                </a:cubicBezTo>
                <a:cubicBezTo>
                  <a:pt x="90593" y="6092179"/>
                  <a:pt x="99346" y="6054816"/>
                  <a:pt x="90314" y="6041155"/>
                </a:cubicBezTo>
                <a:cubicBezTo>
                  <a:pt x="88990" y="6036198"/>
                  <a:pt x="88454" y="6031348"/>
                  <a:pt x="88409" y="6026587"/>
                </a:cubicBezTo>
                <a:lnTo>
                  <a:pt x="89403" y="6013265"/>
                </a:lnTo>
                <a:lnTo>
                  <a:pt x="91927" y="6009478"/>
                </a:lnTo>
                <a:lnTo>
                  <a:pt x="91302" y="6001336"/>
                </a:lnTo>
                <a:cubicBezTo>
                  <a:pt x="91431" y="6000558"/>
                  <a:pt x="91559" y="5999781"/>
                  <a:pt x="91687" y="5999003"/>
                </a:cubicBezTo>
                <a:cubicBezTo>
                  <a:pt x="92431" y="5994547"/>
                  <a:pt x="93080" y="5990148"/>
                  <a:pt x="93336" y="5985795"/>
                </a:cubicBezTo>
                <a:cubicBezTo>
                  <a:pt x="80676" y="5991520"/>
                  <a:pt x="93430" y="5949705"/>
                  <a:pt x="83190" y="5961758"/>
                </a:cubicBezTo>
                <a:cubicBezTo>
                  <a:pt x="82399" y="5938832"/>
                  <a:pt x="72862" y="5956319"/>
                  <a:pt x="81952" y="5928761"/>
                </a:cubicBezTo>
                <a:cubicBezTo>
                  <a:pt x="79324" y="5899676"/>
                  <a:pt x="72619" y="5823590"/>
                  <a:pt x="67420" y="5787247"/>
                </a:cubicBezTo>
                <a:cubicBezTo>
                  <a:pt x="53530" y="5750058"/>
                  <a:pt x="57730" y="5736292"/>
                  <a:pt x="50760" y="5710700"/>
                </a:cubicBezTo>
                <a:cubicBezTo>
                  <a:pt x="47368" y="5660911"/>
                  <a:pt x="30723" y="5663675"/>
                  <a:pt x="42956" y="5641754"/>
                </a:cubicBezTo>
                <a:cubicBezTo>
                  <a:pt x="39970" y="5608358"/>
                  <a:pt x="24769" y="5637338"/>
                  <a:pt x="29695" y="5602326"/>
                </a:cubicBezTo>
                <a:cubicBezTo>
                  <a:pt x="27700" y="5601239"/>
                  <a:pt x="20274" y="5573144"/>
                  <a:pt x="18841" y="5570885"/>
                </a:cubicBezTo>
                <a:lnTo>
                  <a:pt x="9977" y="5543492"/>
                </a:lnTo>
                <a:lnTo>
                  <a:pt x="5255" y="5531024"/>
                </a:lnTo>
                <a:lnTo>
                  <a:pt x="5447" y="5527845"/>
                </a:lnTo>
                <a:lnTo>
                  <a:pt x="0" y="5507724"/>
                </a:lnTo>
                <a:lnTo>
                  <a:pt x="435" y="5507045"/>
                </a:lnTo>
                <a:cubicBezTo>
                  <a:pt x="1286" y="5505065"/>
                  <a:pt x="1681" y="5502734"/>
                  <a:pt x="1128" y="5499619"/>
                </a:cubicBezTo>
                <a:cubicBezTo>
                  <a:pt x="9450" y="5498516"/>
                  <a:pt x="3652" y="5495435"/>
                  <a:pt x="1291" y="5486342"/>
                </a:cubicBezTo>
                <a:cubicBezTo>
                  <a:pt x="13688" y="5482600"/>
                  <a:pt x="2464" y="5460320"/>
                  <a:pt x="7976" y="5450755"/>
                </a:cubicBezTo>
                <a:cubicBezTo>
                  <a:pt x="5962" y="5444157"/>
                  <a:pt x="4058" y="5437113"/>
                  <a:pt x="2355" y="5429732"/>
                </a:cubicBezTo>
                <a:lnTo>
                  <a:pt x="1499" y="5370432"/>
                </a:lnTo>
                <a:lnTo>
                  <a:pt x="11483" y="5308330"/>
                </a:lnTo>
                <a:cubicBezTo>
                  <a:pt x="11701" y="5285359"/>
                  <a:pt x="15408" y="5265468"/>
                  <a:pt x="12793" y="5246026"/>
                </a:cubicBezTo>
                <a:cubicBezTo>
                  <a:pt x="15678" y="5238129"/>
                  <a:pt x="16842" y="5230685"/>
                  <a:pt x="12525" y="5223468"/>
                </a:cubicBezTo>
                <a:cubicBezTo>
                  <a:pt x="13966" y="5202031"/>
                  <a:pt x="20131" y="5196842"/>
                  <a:pt x="15322" y="5183258"/>
                </a:cubicBezTo>
                <a:cubicBezTo>
                  <a:pt x="25294" y="5171214"/>
                  <a:pt x="21488" y="5170502"/>
                  <a:pt x="18633" y="5164842"/>
                </a:cubicBezTo>
                <a:cubicBezTo>
                  <a:pt x="18565" y="5164573"/>
                  <a:pt x="18496" y="5164303"/>
                  <a:pt x="18428" y="5164034"/>
                </a:cubicBezTo>
                <a:lnTo>
                  <a:pt x="19854" y="5162388"/>
                </a:lnTo>
                <a:lnTo>
                  <a:pt x="20514" y="5158981"/>
                </a:lnTo>
                <a:lnTo>
                  <a:pt x="20089" y="5149681"/>
                </a:lnTo>
                <a:lnTo>
                  <a:pt x="19561" y="5146183"/>
                </a:lnTo>
                <a:cubicBezTo>
                  <a:pt x="19336" y="5143774"/>
                  <a:pt x="19361" y="5142173"/>
                  <a:pt x="19571" y="5141065"/>
                </a:cubicBezTo>
                <a:lnTo>
                  <a:pt x="19690" y="5140937"/>
                </a:lnTo>
                <a:cubicBezTo>
                  <a:pt x="19617" y="5139339"/>
                  <a:pt x="19544" y="5137742"/>
                  <a:pt x="19471" y="5136144"/>
                </a:cubicBezTo>
                <a:cubicBezTo>
                  <a:pt x="18832" y="5128055"/>
                  <a:pt x="17958" y="5120182"/>
                  <a:pt x="16918" y="5112689"/>
                </a:cubicBezTo>
                <a:cubicBezTo>
                  <a:pt x="23464" y="5106353"/>
                  <a:pt x="15733" y="5078666"/>
                  <a:pt x="28071" y="5081696"/>
                </a:cubicBezTo>
                <a:cubicBezTo>
                  <a:pt x="27036" y="5071588"/>
                  <a:pt x="21912" y="5065475"/>
                  <a:pt x="30005" y="5068879"/>
                </a:cubicBezTo>
                <a:cubicBezTo>
                  <a:pt x="29897" y="5065551"/>
                  <a:pt x="30585" y="5063501"/>
                  <a:pt x="31661" y="5062033"/>
                </a:cubicBezTo>
                <a:lnTo>
                  <a:pt x="32169" y="5061608"/>
                </a:lnTo>
                <a:lnTo>
                  <a:pt x="27436" y="5021480"/>
                </a:lnTo>
                <a:lnTo>
                  <a:pt x="26614" y="5013906"/>
                </a:lnTo>
                <a:lnTo>
                  <a:pt x="25056" y="5011767"/>
                </a:lnTo>
                <a:cubicBezTo>
                  <a:pt x="24110" y="5009457"/>
                  <a:pt x="23701" y="5006147"/>
                  <a:pt x="24513" y="5000592"/>
                </a:cubicBezTo>
                <a:lnTo>
                  <a:pt x="24951" y="4999307"/>
                </a:lnTo>
                <a:lnTo>
                  <a:pt x="22644" y="4990090"/>
                </a:lnTo>
                <a:cubicBezTo>
                  <a:pt x="21579" y="4987122"/>
                  <a:pt x="20222" y="4984494"/>
                  <a:pt x="18465" y="4982366"/>
                </a:cubicBezTo>
                <a:cubicBezTo>
                  <a:pt x="27858" y="4950984"/>
                  <a:pt x="19264" y="4921373"/>
                  <a:pt x="20888" y="4887310"/>
                </a:cubicBezTo>
                <a:cubicBezTo>
                  <a:pt x="17563" y="4848813"/>
                  <a:pt x="18386" y="4829570"/>
                  <a:pt x="15781" y="4807298"/>
                </a:cubicBezTo>
                <a:cubicBezTo>
                  <a:pt x="15634" y="4803627"/>
                  <a:pt x="14440" y="4773874"/>
                  <a:pt x="19649" y="4779990"/>
                </a:cubicBezTo>
                <a:cubicBezTo>
                  <a:pt x="18744" y="4746827"/>
                  <a:pt x="22869" y="4698305"/>
                  <a:pt x="21858" y="4664237"/>
                </a:cubicBezTo>
                <a:cubicBezTo>
                  <a:pt x="34232" y="4642340"/>
                  <a:pt x="11268" y="4621318"/>
                  <a:pt x="13583" y="4598607"/>
                </a:cubicBezTo>
                <a:cubicBezTo>
                  <a:pt x="2193" y="4604819"/>
                  <a:pt x="19974" y="4548010"/>
                  <a:pt x="7118" y="4546768"/>
                </a:cubicBezTo>
                <a:lnTo>
                  <a:pt x="14555" y="4522182"/>
                </a:lnTo>
                <a:lnTo>
                  <a:pt x="17290" y="4509768"/>
                </a:lnTo>
                <a:cubicBezTo>
                  <a:pt x="17884" y="4505118"/>
                  <a:pt x="18021" y="4500115"/>
                  <a:pt x="17421" y="4494586"/>
                </a:cubicBezTo>
                <a:cubicBezTo>
                  <a:pt x="12327" y="4480984"/>
                  <a:pt x="18571" y="4459805"/>
                  <a:pt x="18193" y="4440649"/>
                </a:cubicBezTo>
                <a:lnTo>
                  <a:pt x="16616" y="4431853"/>
                </a:lnTo>
                <a:lnTo>
                  <a:pt x="19246" y="4403141"/>
                </a:lnTo>
                <a:cubicBezTo>
                  <a:pt x="19372" y="4387638"/>
                  <a:pt x="19497" y="4372134"/>
                  <a:pt x="19623" y="4356631"/>
                </a:cubicBezTo>
                <a:cubicBezTo>
                  <a:pt x="19508" y="4349062"/>
                  <a:pt x="15847" y="4339045"/>
                  <a:pt x="20293" y="4339937"/>
                </a:cubicBezTo>
                <a:lnTo>
                  <a:pt x="18752" y="4331435"/>
                </a:lnTo>
                <a:cubicBezTo>
                  <a:pt x="19520" y="4328277"/>
                  <a:pt x="24070" y="4324711"/>
                  <a:pt x="24901" y="4320990"/>
                </a:cubicBezTo>
                <a:lnTo>
                  <a:pt x="23734" y="4309111"/>
                </a:lnTo>
                <a:cubicBezTo>
                  <a:pt x="24423" y="4299527"/>
                  <a:pt x="28090" y="4271878"/>
                  <a:pt x="29040" y="4263489"/>
                </a:cubicBezTo>
                <a:cubicBezTo>
                  <a:pt x="29169" y="4261918"/>
                  <a:pt x="29300" y="4260346"/>
                  <a:pt x="29429" y="4258775"/>
                </a:cubicBezTo>
                <a:lnTo>
                  <a:pt x="33702" y="4248512"/>
                </a:lnTo>
                <a:cubicBezTo>
                  <a:pt x="36933" y="4241044"/>
                  <a:pt x="39109" y="4235167"/>
                  <a:pt x="37356" y="4228644"/>
                </a:cubicBezTo>
                <a:cubicBezTo>
                  <a:pt x="41530" y="4217526"/>
                  <a:pt x="53227" y="4209759"/>
                  <a:pt x="50107" y="4193665"/>
                </a:cubicBezTo>
                <a:cubicBezTo>
                  <a:pt x="55406" y="4198550"/>
                  <a:pt x="50749" y="4175793"/>
                  <a:pt x="56192" y="4173105"/>
                </a:cubicBezTo>
                <a:cubicBezTo>
                  <a:pt x="60575" y="4171863"/>
                  <a:pt x="60184" y="4164671"/>
                  <a:pt x="61800" y="4159194"/>
                </a:cubicBezTo>
                <a:cubicBezTo>
                  <a:pt x="66276" y="4155290"/>
                  <a:pt x="70363" y="4127730"/>
                  <a:pt x="69720" y="4118135"/>
                </a:cubicBezTo>
                <a:cubicBezTo>
                  <a:pt x="65265" y="4091091"/>
                  <a:pt x="83289" y="4069336"/>
                  <a:pt x="80190" y="4047713"/>
                </a:cubicBezTo>
                <a:cubicBezTo>
                  <a:pt x="84682" y="4020435"/>
                  <a:pt x="92089" y="3998420"/>
                  <a:pt x="96666" y="3980780"/>
                </a:cubicBezTo>
                <a:cubicBezTo>
                  <a:pt x="98580" y="3977851"/>
                  <a:pt x="106155" y="3945259"/>
                  <a:pt x="107651" y="3941872"/>
                </a:cubicBezTo>
                <a:cubicBezTo>
                  <a:pt x="111761" y="3922504"/>
                  <a:pt x="112043" y="3930219"/>
                  <a:pt x="118444" y="3897465"/>
                </a:cubicBezTo>
                <a:cubicBezTo>
                  <a:pt x="124996" y="3869981"/>
                  <a:pt x="127657" y="3841768"/>
                  <a:pt x="134545" y="3811132"/>
                </a:cubicBezTo>
                <a:cubicBezTo>
                  <a:pt x="143817" y="3778601"/>
                  <a:pt x="141464" y="3759343"/>
                  <a:pt x="145381" y="3746540"/>
                </a:cubicBezTo>
                <a:cubicBezTo>
                  <a:pt x="156739" y="3719637"/>
                  <a:pt x="147664" y="3711291"/>
                  <a:pt x="146587" y="3670275"/>
                </a:cubicBezTo>
                <a:cubicBezTo>
                  <a:pt x="154134" y="3638754"/>
                  <a:pt x="151397" y="3605028"/>
                  <a:pt x="165690" y="3580981"/>
                </a:cubicBezTo>
                <a:cubicBezTo>
                  <a:pt x="164433" y="3577837"/>
                  <a:pt x="163639" y="3574469"/>
                  <a:pt x="163175" y="3570960"/>
                </a:cubicBezTo>
                <a:lnTo>
                  <a:pt x="162665" y="3560693"/>
                </a:lnTo>
                <a:lnTo>
                  <a:pt x="163299" y="3559743"/>
                </a:lnTo>
                <a:cubicBezTo>
                  <a:pt x="165039" y="3554949"/>
                  <a:pt x="165246" y="3551528"/>
                  <a:pt x="164777" y="3548721"/>
                </a:cubicBezTo>
                <a:lnTo>
                  <a:pt x="163708" y="3545693"/>
                </a:lnTo>
                <a:lnTo>
                  <a:pt x="164286" y="3537938"/>
                </a:lnTo>
                <a:cubicBezTo>
                  <a:pt x="164273" y="3532672"/>
                  <a:pt x="164261" y="3527407"/>
                  <a:pt x="164247" y="3522141"/>
                </a:cubicBezTo>
                <a:lnTo>
                  <a:pt x="165343" y="3519672"/>
                </a:lnTo>
                <a:lnTo>
                  <a:pt x="167001" y="3496604"/>
                </a:lnTo>
                <a:lnTo>
                  <a:pt x="167547" y="3496517"/>
                </a:lnTo>
                <a:cubicBezTo>
                  <a:pt x="168811" y="3495796"/>
                  <a:pt x="169814" y="3494272"/>
                  <a:pt x="170301" y="3491023"/>
                </a:cubicBezTo>
                <a:cubicBezTo>
                  <a:pt x="177219" y="3499391"/>
                  <a:pt x="173541" y="3490314"/>
                  <a:pt x="174371" y="3479998"/>
                </a:cubicBezTo>
                <a:cubicBezTo>
                  <a:pt x="185299" y="3490692"/>
                  <a:pt x="183023" y="3459350"/>
                  <a:pt x="190228" y="3457434"/>
                </a:cubicBezTo>
                <a:cubicBezTo>
                  <a:pt x="190591" y="3449617"/>
                  <a:pt x="191174" y="3441542"/>
                  <a:pt x="192016" y="3433411"/>
                </a:cubicBezTo>
                <a:lnTo>
                  <a:pt x="192663" y="3428691"/>
                </a:lnTo>
                <a:cubicBezTo>
                  <a:pt x="192706" y="3428676"/>
                  <a:pt x="192750" y="3428659"/>
                  <a:pt x="192793" y="3428643"/>
                </a:cubicBezTo>
                <a:cubicBezTo>
                  <a:pt x="193186" y="3427720"/>
                  <a:pt x="193494" y="3426206"/>
                  <a:pt x="193710" y="3423760"/>
                </a:cubicBezTo>
                <a:cubicBezTo>
                  <a:pt x="193753" y="3422535"/>
                  <a:pt x="193797" y="3421310"/>
                  <a:pt x="193839" y="3420085"/>
                </a:cubicBezTo>
                <a:lnTo>
                  <a:pt x="195094" y="3410930"/>
                </a:lnTo>
                <a:lnTo>
                  <a:pt x="196311" y="3408092"/>
                </a:lnTo>
                <a:lnTo>
                  <a:pt x="197928" y="3407419"/>
                </a:lnTo>
                <a:cubicBezTo>
                  <a:pt x="197912" y="3407119"/>
                  <a:pt x="197897" y="3406820"/>
                  <a:pt x="197881" y="3406520"/>
                </a:cubicBezTo>
                <a:cubicBezTo>
                  <a:pt x="196231" y="3399306"/>
                  <a:pt x="192821" y="3396220"/>
                  <a:pt x="204222" y="3391015"/>
                </a:cubicBezTo>
                <a:cubicBezTo>
                  <a:pt x="202162" y="3374996"/>
                  <a:pt x="208811" y="3373934"/>
                  <a:pt x="213950" y="3354361"/>
                </a:cubicBezTo>
                <a:cubicBezTo>
                  <a:pt x="211218" y="3344737"/>
                  <a:pt x="213619" y="3338360"/>
                  <a:pt x="217699" y="3332639"/>
                </a:cubicBezTo>
                <a:cubicBezTo>
                  <a:pt x="218717" y="3312409"/>
                  <a:pt x="225688" y="3295747"/>
                  <a:pt x="229963" y="3273935"/>
                </a:cubicBezTo>
                <a:cubicBezTo>
                  <a:pt x="228293" y="3248488"/>
                  <a:pt x="239257" y="3238943"/>
                  <a:pt x="243785" y="3215621"/>
                </a:cubicBezTo>
                <a:cubicBezTo>
                  <a:pt x="237893" y="3192522"/>
                  <a:pt x="253940" y="3201000"/>
                  <a:pt x="259175" y="3189909"/>
                </a:cubicBezTo>
                <a:lnTo>
                  <a:pt x="259988" y="3186579"/>
                </a:lnTo>
                <a:lnTo>
                  <a:pt x="259980" y="3177264"/>
                </a:lnTo>
                <a:lnTo>
                  <a:pt x="259609" y="3173723"/>
                </a:lnTo>
                <a:cubicBezTo>
                  <a:pt x="259490" y="3171299"/>
                  <a:pt x="259588" y="3169704"/>
                  <a:pt x="259848" y="3168622"/>
                </a:cubicBezTo>
                <a:lnTo>
                  <a:pt x="259971" y="3168508"/>
                </a:lnTo>
                <a:cubicBezTo>
                  <a:pt x="259969" y="3166907"/>
                  <a:pt x="259968" y="3165307"/>
                  <a:pt x="259966" y="3163706"/>
                </a:cubicBezTo>
                <a:cubicBezTo>
                  <a:pt x="259691" y="3155577"/>
                  <a:pt x="259171" y="3147642"/>
                  <a:pt x="258467" y="3140064"/>
                </a:cubicBezTo>
                <a:cubicBezTo>
                  <a:pt x="265286" y="3134408"/>
                  <a:pt x="258805" y="3106027"/>
                  <a:pt x="270990" y="3110288"/>
                </a:cubicBezTo>
                <a:cubicBezTo>
                  <a:pt x="270407" y="3100106"/>
                  <a:pt x="265565" y="3093497"/>
                  <a:pt x="273494" y="3097704"/>
                </a:cubicBezTo>
                <a:cubicBezTo>
                  <a:pt x="273534" y="3094376"/>
                  <a:pt x="274313" y="3092401"/>
                  <a:pt x="275456" y="3091047"/>
                </a:cubicBezTo>
                <a:lnTo>
                  <a:pt x="275980" y="3090672"/>
                </a:lnTo>
                <a:lnTo>
                  <a:pt x="274486" y="3068004"/>
                </a:lnTo>
                <a:lnTo>
                  <a:pt x="275226" y="3065087"/>
                </a:lnTo>
                <a:lnTo>
                  <a:pt x="273050" y="3050191"/>
                </a:lnTo>
                <a:cubicBezTo>
                  <a:pt x="272889" y="3047647"/>
                  <a:pt x="272728" y="3045103"/>
                  <a:pt x="272566" y="3042559"/>
                </a:cubicBezTo>
                <a:lnTo>
                  <a:pt x="271107" y="3040271"/>
                </a:lnTo>
                <a:cubicBezTo>
                  <a:pt x="270265" y="3037872"/>
                  <a:pt x="270006" y="3034528"/>
                  <a:pt x="271065" y="3029072"/>
                </a:cubicBezTo>
                <a:lnTo>
                  <a:pt x="271558" y="3027835"/>
                </a:lnTo>
                <a:cubicBezTo>
                  <a:pt x="270688" y="3024705"/>
                  <a:pt x="268559" y="2982922"/>
                  <a:pt x="268717" y="2964245"/>
                </a:cubicBezTo>
                <a:cubicBezTo>
                  <a:pt x="279502" y="2933904"/>
                  <a:pt x="269365" y="2949568"/>
                  <a:pt x="272511" y="2915772"/>
                </a:cubicBezTo>
                <a:cubicBezTo>
                  <a:pt x="272017" y="2877552"/>
                  <a:pt x="270125" y="2850992"/>
                  <a:pt x="270356" y="2825842"/>
                </a:cubicBezTo>
                <a:cubicBezTo>
                  <a:pt x="269433" y="2814032"/>
                  <a:pt x="268938" y="2727859"/>
                  <a:pt x="273897" y="2734957"/>
                </a:cubicBezTo>
                <a:cubicBezTo>
                  <a:pt x="264242" y="2698391"/>
                  <a:pt x="277769" y="2677127"/>
                  <a:pt x="274458" y="2636572"/>
                </a:cubicBezTo>
                <a:cubicBezTo>
                  <a:pt x="287792" y="2615986"/>
                  <a:pt x="275829" y="2626668"/>
                  <a:pt x="279157" y="2604260"/>
                </a:cubicBezTo>
                <a:cubicBezTo>
                  <a:pt x="279270" y="2587221"/>
                  <a:pt x="288019" y="2599786"/>
                  <a:pt x="288131" y="2582747"/>
                </a:cubicBezTo>
                <a:cubicBezTo>
                  <a:pt x="260352" y="2545890"/>
                  <a:pt x="290145" y="2525479"/>
                  <a:pt x="282516" y="2478755"/>
                </a:cubicBezTo>
                <a:lnTo>
                  <a:pt x="287359" y="2451804"/>
                </a:lnTo>
                <a:cubicBezTo>
                  <a:pt x="285426" y="2443087"/>
                  <a:pt x="285710" y="2414879"/>
                  <a:pt x="289577" y="2408801"/>
                </a:cubicBezTo>
                <a:cubicBezTo>
                  <a:pt x="290424" y="2402768"/>
                  <a:pt x="289064" y="2396183"/>
                  <a:pt x="293203" y="2392670"/>
                </a:cubicBezTo>
                <a:cubicBezTo>
                  <a:pt x="295637" y="2379564"/>
                  <a:pt x="301233" y="2349549"/>
                  <a:pt x="304183" y="2330165"/>
                </a:cubicBezTo>
                <a:cubicBezTo>
                  <a:pt x="298973" y="2319718"/>
                  <a:pt x="309550" y="2303314"/>
                  <a:pt x="310900" y="2276363"/>
                </a:cubicBezTo>
                <a:cubicBezTo>
                  <a:pt x="304874" y="2264930"/>
                  <a:pt x="311891" y="2258198"/>
                  <a:pt x="303909" y="2236310"/>
                </a:cubicBezTo>
                <a:cubicBezTo>
                  <a:pt x="304734" y="2235412"/>
                  <a:pt x="305502" y="2234293"/>
                  <a:pt x="306187" y="2232984"/>
                </a:cubicBezTo>
                <a:cubicBezTo>
                  <a:pt x="310170" y="2225381"/>
                  <a:pt x="310605" y="2213194"/>
                  <a:pt x="307158" y="2205763"/>
                </a:cubicBezTo>
                <a:cubicBezTo>
                  <a:pt x="296601" y="2170883"/>
                  <a:pt x="306474" y="2175442"/>
                  <a:pt x="304860" y="2145703"/>
                </a:cubicBezTo>
                <a:cubicBezTo>
                  <a:pt x="304314" y="2112090"/>
                  <a:pt x="314083" y="2134724"/>
                  <a:pt x="304273" y="2092533"/>
                </a:cubicBezTo>
                <a:cubicBezTo>
                  <a:pt x="308983" y="2088154"/>
                  <a:pt x="303590" y="2066396"/>
                  <a:pt x="301642" y="2057359"/>
                </a:cubicBezTo>
                <a:cubicBezTo>
                  <a:pt x="301720" y="2041038"/>
                  <a:pt x="313213" y="2032807"/>
                  <a:pt x="306736" y="2016105"/>
                </a:cubicBezTo>
                <a:cubicBezTo>
                  <a:pt x="312847" y="2019262"/>
                  <a:pt x="310007" y="1975377"/>
                  <a:pt x="316234" y="1983129"/>
                </a:cubicBezTo>
                <a:cubicBezTo>
                  <a:pt x="322177" y="1972692"/>
                  <a:pt x="313034" y="1967129"/>
                  <a:pt x="318238" y="1956745"/>
                </a:cubicBezTo>
                <a:cubicBezTo>
                  <a:pt x="319718" y="1944884"/>
                  <a:pt x="311423" y="1963350"/>
                  <a:pt x="311341" y="1950160"/>
                </a:cubicBezTo>
                <a:lnTo>
                  <a:pt x="323556" y="1879546"/>
                </a:lnTo>
                <a:cubicBezTo>
                  <a:pt x="320263" y="1869846"/>
                  <a:pt x="322312" y="1862247"/>
                  <a:pt x="326085" y="1854893"/>
                </a:cubicBezTo>
                <a:cubicBezTo>
                  <a:pt x="325955" y="1832625"/>
                  <a:pt x="332007" y="1812578"/>
                  <a:pt x="335058" y="1787684"/>
                </a:cubicBezTo>
                <a:cubicBezTo>
                  <a:pt x="331933" y="1760490"/>
                  <a:pt x="342400" y="1747069"/>
                  <a:pt x="345620" y="1720464"/>
                </a:cubicBezTo>
                <a:cubicBezTo>
                  <a:pt x="337355" y="1693643"/>
                  <a:pt x="360215" y="1703686"/>
                  <a:pt x="360760" y="1681196"/>
                </a:cubicBezTo>
                <a:cubicBezTo>
                  <a:pt x="353923" y="1644243"/>
                  <a:pt x="368449" y="1682451"/>
                  <a:pt x="368483" y="1625881"/>
                </a:cubicBezTo>
                <a:cubicBezTo>
                  <a:pt x="367181" y="1622619"/>
                  <a:pt x="369088" y="1615868"/>
                  <a:pt x="371077" y="1616704"/>
                </a:cubicBezTo>
                <a:cubicBezTo>
                  <a:pt x="371005" y="1604306"/>
                  <a:pt x="384453" y="1569256"/>
                  <a:pt x="383008" y="1551493"/>
                </a:cubicBezTo>
                <a:cubicBezTo>
                  <a:pt x="390598" y="1517303"/>
                  <a:pt x="381821" y="1500132"/>
                  <a:pt x="384834" y="1475233"/>
                </a:cubicBezTo>
                <a:cubicBezTo>
                  <a:pt x="393221" y="1446677"/>
                  <a:pt x="400498" y="1430031"/>
                  <a:pt x="418371" y="1380155"/>
                </a:cubicBezTo>
                <a:lnTo>
                  <a:pt x="469641" y="1210871"/>
                </a:lnTo>
                <a:cubicBezTo>
                  <a:pt x="507460" y="1148093"/>
                  <a:pt x="486915" y="1066841"/>
                  <a:pt x="489701" y="1028427"/>
                </a:cubicBezTo>
                <a:cubicBezTo>
                  <a:pt x="478454" y="1012506"/>
                  <a:pt x="490925" y="999600"/>
                  <a:pt x="486354" y="980383"/>
                </a:cubicBezTo>
                <a:cubicBezTo>
                  <a:pt x="483880" y="937629"/>
                  <a:pt x="471099" y="895192"/>
                  <a:pt x="479762" y="839699"/>
                </a:cubicBezTo>
                <a:cubicBezTo>
                  <a:pt x="444550" y="814685"/>
                  <a:pt x="465776" y="749644"/>
                  <a:pt x="445664" y="696545"/>
                </a:cubicBezTo>
                <a:cubicBezTo>
                  <a:pt x="441558" y="665722"/>
                  <a:pt x="459046" y="617297"/>
                  <a:pt x="440047" y="606615"/>
                </a:cubicBezTo>
                <a:cubicBezTo>
                  <a:pt x="451675" y="592509"/>
                  <a:pt x="432892" y="579307"/>
                  <a:pt x="431225" y="563889"/>
                </a:cubicBezTo>
                <a:cubicBezTo>
                  <a:pt x="438618" y="551582"/>
                  <a:pt x="432225" y="545475"/>
                  <a:pt x="430803" y="534294"/>
                </a:cubicBezTo>
                <a:cubicBezTo>
                  <a:pt x="435364" y="529230"/>
                  <a:pt x="435126" y="519767"/>
                  <a:pt x="429777" y="516548"/>
                </a:cubicBezTo>
                <a:cubicBezTo>
                  <a:pt x="417444" y="521116"/>
                  <a:pt x="423596" y="488251"/>
                  <a:pt x="415090" y="485808"/>
                </a:cubicBezTo>
                <a:cubicBezTo>
                  <a:pt x="413316" y="466733"/>
                  <a:pt x="424116" y="383903"/>
                  <a:pt x="410499" y="369873"/>
                </a:cubicBezTo>
                <a:cubicBezTo>
                  <a:pt x="404034" y="331308"/>
                  <a:pt x="425696" y="275570"/>
                  <a:pt x="425314" y="259180"/>
                </a:cubicBezTo>
                <a:cubicBezTo>
                  <a:pt x="450188" y="242918"/>
                  <a:pt x="384634" y="163766"/>
                  <a:pt x="383240" y="94173"/>
                </a:cubicBezTo>
                <a:cubicBezTo>
                  <a:pt x="385641" y="84795"/>
                  <a:pt x="385609" y="79782"/>
                  <a:pt x="379938" y="77267"/>
                </a:cubicBezTo>
                <a:cubicBezTo>
                  <a:pt x="378301" y="68220"/>
                  <a:pt x="376144" y="54774"/>
                  <a:pt x="373430" y="3885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891A66-FF74-4744-A064-0196704A71D9}"/>
              </a:ext>
            </a:extLst>
          </p:cNvPr>
          <p:cNvSpPr txBox="1"/>
          <p:nvPr/>
        </p:nvSpPr>
        <p:spPr>
          <a:xfrm>
            <a:off x="5867400" y="609600"/>
            <a:ext cx="5310116" cy="1322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rgbClr val="4EAC31"/>
                </a:solidFill>
                <a:latin typeface="+mj-lt"/>
                <a:ea typeface="+mj-ea"/>
                <a:cs typeface="+mj-cs"/>
              </a:rPr>
              <a:t>Roadmap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D07054-7024-194C-A079-45C9455ABE4F}"/>
              </a:ext>
            </a:extLst>
          </p:cNvPr>
          <p:cNvSpPr txBox="1"/>
          <p:nvPr/>
        </p:nvSpPr>
        <p:spPr>
          <a:xfrm>
            <a:off x="5867400" y="2194102"/>
            <a:ext cx="5310116" cy="3908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000" b="1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Feature-complete Preview neu released</a:t>
            </a:r>
          </a:p>
          <a:p>
            <a:pPr>
              <a:lnSpc>
                <a:spcPct val="110000"/>
              </a:lnSpc>
            </a:pPr>
            <a:r>
              <a:rPr lang="en-GB" sz="2000" b="1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In VS 2022 Preview Branch </a:t>
            </a:r>
            <a:r>
              <a:rPr lang="en-GB" sz="2000" b="1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integriert</a:t>
            </a:r>
            <a:endParaRPr lang="en-GB" sz="2000" b="1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10000"/>
              </a:lnSpc>
            </a:pPr>
            <a:r>
              <a:rPr lang="en-GB" sz="2000" b="1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GA Release auf Q2 2022 </a:t>
            </a:r>
            <a:r>
              <a:rPr lang="en-GB" sz="2000" b="1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verschoben</a:t>
            </a:r>
            <a:endParaRPr lang="en-GB" sz="2000" b="1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10000"/>
              </a:lnSpc>
            </a:pPr>
            <a:endParaRPr lang="en-GB" sz="2000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10000"/>
              </a:lnSpc>
            </a:pPr>
            <a:endParaRPr lang="en-GB" sz="2000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10000"/>
              </a:lnSpc>
            </a:pPr>
            <a:r>
              <a:rPr lang="en-GB" sz="2000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… und Xamarin?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26DB27-4FA5-4EF0-ABE8-D9CA09695825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6FCCA6C6-5D39-485C-8E68-223ED424B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pic>
        <p:nvPicPr>
          <p:cNvPr id="1026" name="Picture 2" descr="light, black and white, road, white, texture, number, sign, line, symbol, shadow, darkness, black, monochrome, straight, font, arrow, symmetry, change, shape, forward, ahead, monochrome photography, computer wallpaper">
            <a:extLst>
              <a:ext uri="{FF2B5EF4-FFF2-40B4-BE49-F238E27FC236}">
                <a16:creationId xmlns:a16="http://schemas.microsoft.com/office/drawing/2014/main" id="{87BAD55A-555B-4F14-90BF-38DA01258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99" y="2194102"/>
            <a:ext cx="3899849" cy="2599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210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E8D0"/>
            </a:gs>
            <a:gs pos="74000">
              <a:srgbClr val="F2F4EA"/>
            </a:gs>
            <a:gs pos="99000">
              <a:srgbClr val="F4F7F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FE1AF19-A02A-D349-8608-7EEBFA129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C06988-5A22-4D50-B433-5A2BFD461487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3380E3-9AD0-41A7-9111-93D96DEB9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33373">
            <a:off x="2439574" y="1665378"/>
            <a:ext cx="6253312" cy="35272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11400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E8D0"/>
            </a:gs>
            <a:gs pos="74000">
              <a:srgbClr val="F2F4EA"/>
            </a:gs>
            <a:gs pos="99000">
              <a:srgbClr val="F4F7F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FE1AF19-A02A-D349-8608-7EEBFA129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C06988-5A22-4D50-B433-5A2BFD461487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A61C06-8505-4159-B2D1-D25E04F423E0}"/>
              </a:ext>
            </a:extLst>
          </p:cNvPr>
          <p:cNvSpPr txBox="1"/>
          <p:nvPr/>
        </p:nvSpPr>
        <p:spPr>
          <a:xfrm>
            <a:off x="3287136" y="2934846"/>
            <a:ext cx="5724644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u="sng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 </a:t>
            </a:r>
            <a:r>
              <a:rPr lang="en-US" sz="3600" b="1" u="sng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M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ulti-platform </a:t>
            </a:r>
            <a:r>
              <a:rPr lang="en-US" sz="3600" b="1" u="sng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pp </a:t>
            </a:r>
            <a:r>
              <a:rPr lang="en-US" sz="3600" b="1" u="sng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UI</a:t>
            </a:r>
            <a:endParaRPr lang="en-CH" sz="3600" b="1" u="sng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362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E8D0"/>
            </a:gs>
            <a:gs pos="74000">
              <a:srgbClr val="F2F4EA"/>
            </a:gs>
            <a:gs pos="99000">
              <a:srgbClr val="F4F7F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FE1AF19-A02A-D349-8608-7EEBFA129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C06988-5A22-4D50-B433-5A2BFD461487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80384995-C0C6-436F-A9C0-28230AEF8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0161" y="2482002"/>
            <a:ext cx="998366" cy="116114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E40C9E33-18DA-4DFD-8006-63B940D4D9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68535" y="2482001"/>
            <a:ext cx="1161143" cy="1161143"/>
          </a:xfrm>
          <a:prstGeom prst="rect">
            <a:avLst/>
          </a:prstGeom>
        </p:spPr>
      </p:pic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0F0031BD-727D-4EE6-A236-B0EB0955B2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9686" y="2774579"/>
            <a:ext cx="2191659" cy="568736"/>
          </a:xfrm>
          <a:prstGeom prst="rect">
            <a:avLst/>
          </a:prstGeom>
        </p:spPr>
      </p:pic>
      <p:pic>
        <p:nvPicPr>
          <p:cNvPr id="1030" name="Picture 6" descr="Windows New Logo">
            <a:extLst>
              <a:ext uri="{FF2B5EF4-FFF2-40B4-BE49-F238E27FC236}">
                <a16:creationId xmlns:a16="http://schemas.microsoft.com/office/drawing/2014/main" id="{61335B2C-E94C-4A65-BDE6-C6022C339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3015" y="2554725"/>
            <a:ext cx="1790950" cy="100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9047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E8D0"/>
            </a:gs>
            <a:gs pos="74000">
              <a:srgbClr val="F2F4EA"/>
            </a:gs>
            <a:gs pos="99000">
              <a:srgbClr val="F4F7F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FE1AF19-A02A-D349-8608-7EEBFA129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C06988-5A22-4D50-B433-5A2BFD461487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80384995-C0C6-436F-A9C0-28230AEF8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0161" y="1693413"/>
            <a:ext cx="998366" cy="116114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E40C9E33-18DA-4DFD-8006-63B940D4D9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68535" y="1693412"/>
            <a:ext cx="1161143" cy="1161143"/>
          </a:xfrm>
          <a:prstGeom prst="rect">
            <a:avLst/>
          </a:prstGeom>
        </p:spPr>
      </p:pic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0F0031BD-727D-4EE6-A236-B0EB0955B2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9686" y="1985990"/>
            <a:ext cx="2191659" cy="568736"/>
          </a:xfrm>
          <a:prstGeom prst="rect">
            <a:avLst/>
          </a:prstGeom>
        </p:spPr>
      </p:pic>
      <p:pic>
        <p:nvPicPr>
          <p:cNvPr id="1028" name="Picture 4" descr="Tizen: Samsung Smart-TVs aus 2015 bekommen neues OS">
            <a:extLst>
              <a:ext uri="{FF2B5EF4-FFF2-40B4-BE49-F238E27FC236}">
                <a16:creationId xmlns:a16="http://schemas.microsoft.com/office/drawing/2014/main" id="{0E1E6D4F-5253-48E6-AB40-78667270C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5544" y="3627411"/>
            <a:ext cx="1851025" cy="1231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indows New Logo">
            <a:extLst>
              <a:ext uri="{FF2B5EF4-FFF2-40B4-BE49-F238E27FC236}">
                <a16:creationId xmlns:a16="http://schemas.microsoft.com/office/drawing/2014/main" id="{61335B2C-E94C-4A65-BDE6-C6022C339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3015" y="1766136"/>
            <a:ext cx="1790950" cy="100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6236AAFC-601D-40F2-A572-F7FC1C31610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38086" y="3697511"/>
            <a:ext cx="1161144" cy="11611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50FF1F-0C00-4E2C-8E89-AD7D79D651E1}"/>
              </a:ext>
            </a:extLst>
          </p:cNvPr>
          <p:cNvSpPr txBox="1"/>
          <p:nvPr/>
        </p:nvSpPr>
        <p:spPr>
          <a:xfrm>
            <a:off x="4122919" y="4984391"/>
            <a:ext cx="127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Community</a:t>
            </a:r>
            <a:br>
              <a:rPr lang="en-US" dirty="0"/>
            </a:br>
            <a:r>
              <a:rPr lang="en-US" dirty="0"/>
              <a:t>Support</a:t>
            </a:r>
            <a:endParaRPr lang="en-CH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117971-4D77-452A-B225-481A5A023E9C}"/>
              </a:ext>
            </a:extLst>
          </p:cNvPr>
          <p:cNvSpPr txBox="1"/>
          <p:nvPr/>
        </p:nvSpPr>
        <p:spPr>
          <a:xfrm>
            <a:off x="6266545" y="4984390"/>
            <a:ext cx="1027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Samsung</a:t>
            </a:r>
            <a:br>
              <a:rPr lang="en-US" dirty="0"/>
            </a:br>
            <a:r>
              <a:rPr lang="en-US" dirty="0"/>
              <a:t>Support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036645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891A66-FF74-4744-A064-0196704A71D9}"/>
              </a:ext>
            </a:extLst>
          </p:cNvPr>
          <p:cNvSpPr txBox="1"/>
          <p:nvPr/>
        </p:nvSpPr>
        <p:spPr>
          <a:xfrm>
            <a:off x="838200" y="609600"/>
            <a:ext cx="3739341" cy="1330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rgbClr val="4EAC31"/>
                </a:solidFill>
                <a:latin typeface="+mj-lt"/>
                <a:ea typeface="+mj-ea"/>
                <a:cs typeface="+mj-cs"/>
              </a:rPr>
              <a:t>Evolution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D07054-7024-194C-A079-45C9455ABE4F}"/>
              </a:ext>
            </a:extLst>
          </p:cNvPr>
          <p:cNvSpPr txBox="1"/>
          <p:nvPr/>
        </p:nvSpPr>
        <p:spPr>
          <a:xfrm>
            <a:off x="862366" y="2194102"/>
            <a:ext cx="3427001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Wurzeln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in Xamarin Forms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Integration in .NET 6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“First class citizen”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“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richtiger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” Desktop Support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Migration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mit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Upgrade Assistant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3F02D7-287E-4F82-A8C0-233DEF281A7B}"/>
              </a:ext>
            </a:extLst>
          </p:cNvPr>
          <p:cNvSpPr/>
          <p:nvPr/>
        </p:nvSpPr>
        <p:spPr>
          <a:xfrm>
            <a:off x="5852721" y="2183731"/>
            <a:ext cx="5311942" cy="2490536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/>
              <a:t>.NET 6</a:t>
            </a:r>
            <a:endParaRPr lang="en-CH" sz="2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9400DC-7FC6-41B0-8891-6D73B263256D}"/>
              </a:ext>
            </a:extLst>
          </p:cNvPr>
          <p:cNvSpPr/>
          <p:nvPr/>
        </p:nvSpPr>
        <p:spPr>
          <a:xfrm>
            <a:off x="6153510" y="2821405"/>
            <a:ext cx="4662238" cy="1572126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/>
              <a:t>.NET MAUI</a:t>
            </a:r>
            <a:endParaRPr lang="en-CH" sz="2800" dirty="0"/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0CB149BC-8B2E-4877-8DFE-3B8001697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970" y="3428999"/>
            <a:ext cx="586326" cy="681923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EBCED3A-BAD0-4784-9904-3ABCC66CE5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07085" y="3428998"/>
            <a:ext cx="681923" cy="681923"/>
          </a:xfrm>
          <a:prstGeom prst="rect">
            <a:avLst/>
          </a:prstGeom>
        </p:spPr>
      </p:pic>
      <p:pic>
        <p:nvPicPr>
          <p:cNvPr id="13" name="Picture 12" descr="Shape&#10;&#10;Description automatically generated with medium confidence">
            <a:extLst>
              <a:ext uri="{FF2B5EF4-FFF2-40B4-BE49-F238E27FC236}">
                <a16:creationId xmlns:a16="http://schemas.microsoft.com/office/drawing/2014/main" id="{F3BC6F94-75D9-455E-97EA-BA04B25375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9797" y="3607468"/>
            <a:ext cx="1287130" cy="334011"/>
          </a:xfrm>
          <a:prstGeom prst="rect">
            <a:avLst/>
          </a:prstGeom>
        </p:spPr>
      </p:pic>
      <p:pic>
        <p:nvPicPr>
          <p:cNvPr id="15" name="Picture 6" descr="Windows New Logo">
            <a:extLst>
              <a:ext uri="{FF2B5EF4-FFF2-40B4-BE49-F238E27FC236}">
                <a16:creationId xmlns:a16="http://schemas.microsoft.com/office/drawing/2014/main" id="{D2AE0A7E-41B8-4D3E-9B48-A96E989FE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6927" y="3473837"/>
            <a:ext cx="1051799" cy="592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F21DA88-74B6-451F-B05C-CD7BE88B77C2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7CC19C8E-FC77-4107-B3AA-90E885E2DB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597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8">
            <a:extLst>
              <a:ext uri="{FF2B5EF4-FFF2-40B4-BE49-F238E27FC236}">
                <a16:creationId xmlns:a16="http://schemas.microsoft.com/office/drawing/2014/main" id="{6897DEB4-4A88-4293-A935-9B25506C1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0">
            <a:extLst>
              <a:ext uri="{FF2B5EF4-FFF2-40B4-BE49-F238E27FC236}">
                <a16:creationId xmlns:a16="http://schemas.microsoft.com/office/drawing/2014/main" id="{FBE42BC3-6707-4CBF-9386-048B994A4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3886" y="0"/>
            <a:ext cx="7538114" cy="6858000"/>
          </a:xfrm>
          <a:custGeom>
            <a:avLst/>
            <a:gdLst>
              <a:gd name="connsiteX0" fmla="*/ 366246 w 7538114"/>
              <a:gd name="connsiteY0" fmla="*/ 0 h 6858000"/>
              <a:gd name="connsiteX1" fmla="*/ 2830292 w 7538114"/>
              <a:gd name="connsiteY1" fmla="*/ 0 h 6858000"/>
              <a:gd name="connsiteX2" fmla="*/ 3903260 w 7538114"/>
              <a:gd name="connsiteY2" fmla="*/ 0 h 6858000"/>
              <a:gd name="connsiteX3" fmla="*/ 4597266 w 7538114"/>
              <a:gd name="connsiteY3" fmla="*/ 0 h 6858000"/>
              <a:gd name="connsiteX4" fmla="*/ 7192370 w 7538114"/>
              <a:gd name="connsiteY4" fmla="*/ 0 h 6858000"/>
              <a:gd name="connsiteX5" fmla="*/ 7538114 w 7538114"/>
              <a:gd name="connsiteY5" fmla="*/ 0 h 6858000"/>
              <a:gd name="connsiteX6" fmla="*/ 7538114 w 7538114"/>
              <a:gd name="connsiteY6" fmla="*/ 6858000 h 6858000"/>
              <a:gd name="connsiteX7" fmla="*/ 7192370 w 7538114"/>
              <a:gd name="connsiteY7" fmla="*/ 6858000 h 6858000"/>
              <a:gd name="connsiteX8" fmla="*/ 4597266 w 7538114"/>
              <a:gd name="connsiteY8" fmla="*/ 6858000 h 6858000"/>
              <a:gd name="connsiteX9" fmla="*/ 3903260 w 7538114"/>
              <a:gd name="connsiteY9" fmla="*/ 6858000 h 6858000"/>
              <a:gd name="connsiteX10" fmla="*/ 2830292 w 7538114"/>
              <a:gd name="connsiteY10" fmla="*/ 6858000 h 6858000"/>
              <a:gd name="connsiteX11" fmla="*/ 170314 w 7538114"/>
              <a:gd name="connsiteY11" fmla="*/ 6858000 h 6858000"/>
              <a:gd name="connsiteX12" fmla="*/ 170341 w 7538114"/>
              <a:gd name="connsiteY12" fmla="*/ 6857759 h 6858000"/>
              <a:gd name="connsiteX13" fmla="*/ 173485 w 7538114"/>
              <a:gd name="connsiteY13" fmla="*/ 6852129 h 6858000"/>
              <a:gd name="connsiteX14" fmla="*/ 167544 w 7538114"/>
              <a:gd name="connsiteY14" fmla="*/ 6830335 h 6858000"/>
              <a:gd name="connsiteX15" fmla="*/ 163472 w 7538114"/>
              <a:gd name="connsiteY15" fmla="*/ 6796707 h 6858000"/>
              <a:gd name="connsiteX16" fmla="*/ 160535 w 7538114"/>
              <a:gd name="connsiteY16" fmla="*/ 6780725 h 6858000"/>
              <a:gd name="connsiteX17" fmla="*/ 162318 w 7538114"/>
              <a:gd name="connsiteY17" fmla="*/ 6767829 h 6858000"/>
              <a:gd name="connsiteX18" fmla="*/ 162771 w 7538114"/>
              <a:gd name="connsiteY18" fmla="*/ 6694444 h 6858000"/>
              <a:gd name="connsiteX19" fmla="*/ 165604 w 7538114"/>
              <a:gd name="connsiteY19" fmla="*/ 6677569 h 6858000"/>
              <a:gd name="connsiteX20" fmla="*/ 171255 w 7538114"/>
              <a:gd name="connsiteY20" fmla="*/ 6669571 h 6858000"/>
              <a:gd name="connsiteX21" fmla="*/ 169240 w 7538114"/>
              <a:gd name="connsiteY21" fmla="*/ 6663304 h 6858000"/>
              <a:gd name="connsiteX22" fmla="*/ 169039 w 7538114"/>
              <a:gd name="connsiteY22" fmla="*/ 6618916 h 6858000"/>
              <a:gd name="connsiteX23" fmla="*/ 168392 w 7538114"/>
              <a:gd name="connsiteY23" fmla="*/ 6589960 h 6858000"/>
              <a:gd name="connsiteX24" fmla="*/ 160636 w 7538114"/>
              <a:gd name="connsiteY24" fmla="*/ 6588200 h 6858000"/>
              <a:gd name="connsiteX25" fmla="*/ 157872 w 7538114"/>
              <a:gd name="connsiteY25" fmla="*/ 6562416 h 6858000"/>
              <a:gd name="connsiteX26" fmla="*/ 162851 w 7538114"/>
              <a:gd name="connsiteY26" fmla="*/ 6534939 h 6858000"/>
              <a:gd name="connsiteX27" fmla="*/ 162153 w 7538114"/>
              <a:gd name="connsiteY27" fmla="*/ 6502552 h 6858000"/>
              <a:gd name="connsiteX28" fmla="*/ 161821 w 7538114"/>
              <a:gd name="connsiteY28" fmla="*/ 6483172 h 6858000"/>
              <a:gd name="connsiteX29" fmla="*/ 154586 w 7538114"/>
              <a:gd name="connsiteY29" fmla="*/ 6432309 h 6858000"/>
              <a:gd name="connsiteX30" fmla="*/ 127078 w 7538114"/>
              <a:gd name="connsiteY30" fmla="*/ 6349783 h 6858000"/>
              <a:gd name="connsiteX31" fmla="*/ 123181 w 7538114"/>
              <a:gd name="connsiteY31" fmla="*/ 6323872 h 6858000"/>
              <a:gd name="connsiteX32" fmla="*/ 124767 w 7538114"/>
              <a:gd name="connsiteY32" fmla="*/ 6319343 h 6858000"/>
              <a:gd name="connsiteX33" fmla="*/ 108246 w 7538114"/>
              <a:gd name="connsiteY33" fmla="*/ 6190348 h 6858000"/>
              <a:gd name="connsiteX34" fmla="*/ 107279 w 7538114"/>
              <a:gd name="connsiteY34" fmla="*/ 6167269 h 6858000"/>
              <a:gd name="connsiteX35" fmla="*/ 107883 w 7538114"/>
              <a:gd name="connsiteY35" fmla="*/ 6149986 h 6858000"/>
              <a:gd name="connsiteX36" fmla="*/ 102380 w 7538114"/>
              <a:gd name="connsiteY36" fmla="*/ 6108622 h 6858000"/>
              <a:gd name="connsiteX37" fmla="*/ 90314 w 7538114"/>
              <a:gd name="connsiteY37" fmla="*/ 6041155 h 6858000"/>
              <a:gd name="connsiteX38" fmla="*/ 88409 w 7538114"/>
              <a:gd name="connsiteY38" fmla="*/ 6026587 h 6858000"/>
              <a:gd name="connsiteX39" fmla="*/ 89403 w 7538114"/>
              <a:gd name="connsiteY39" fmla="*/ 6013265 h 6858000"/>
              <a:gd name="connsiteX40" fmla="*/ 91927 w 7538114"/>
              <a:gd name="connsiteY40" fmla="*/ 6009478 h 6858000"/>
              <a:gd name="connsiteX41" fmla="*/ 91302 w 7538114"/>
              <a:gd name="connsiteY41" fmla="*/ 6001336 h 6858000"/>
              <a:gd name="connsiteX42" fmla="*/ 91687 w 7538114"/>
              <a:gd name="connsiteY42" fmla="*/ 5999003 h 6858000"/>
              <a:gd name="connsiteX43" fmla="*/ 93336 w 7538114"/>
              <a:gd name="connsiteY43" fmla="*/ 5985795 h 6858000"/>
              <a:gd name="connsiteX44" fmla="*/ 83190 w 7538114"/>
              <a:gd name="connsiteY44" fmla="*/ 5961758 h 6858000"/>
              <a:gd name="connsiteX45" fmla="*/ 81952 w 7538114"/>
              <a:gd name="connsiteY45" fmla="*/ 5928761 h 6858000"/>
              <a:gd name="connsiteX46" fmla="*/ 67420 w 7538114"/>
              <a:gd name="connsiteY46" fmla="*/ 5787247 h 6858000"/>
              <a:gd name="connsiteX47" fmla="*/ 50760 w 7538114"/>
              <a:gd name="connsiteY47" fmla="*/ 5710700 h 6858000"/>
              <a:gd name="connsiteX48" fmla="*/ 42956 w 7538114"/>
              <a:gd name="connsiteY48" fmla="*/ 5641754 h 6858000"/>
              <a:gd name="connsiteX49" fmla="*/ 29695 w 7538114"/>
              <a:gd name="connsiteY49" fmla="*/ 5602326 h 6858000"/>
              <a:gd name="connsiteX50" fmla="*/ 18841 w 7538114"/>
              <a:gd name="connsiteY50" fmla="*/ 5570885 h 6858000"/>
              <a:gd name="connsiteX51" fmla="*/ 9977 w 7538114"/>
              <a:gd name="connsiteY51" fmla="*/ 5543492 h 6858000"/>
              <a:gd name="connsiteX52" fmla="*/ 5255 w 7538114"/>
              <a:gd name="connsiteY52" fmla="*/ 5531024 h 6858000"/>
              <a:gd name="connsiteX53" fmla="*/ 5447 w 7538114"/>
              <a:gd name="connsiteY53" fmla="*/ 5527845 h 6858000"/>
              <a:gd name="connsiteX54" fmla="*/ 0 w 7538114"/>
              <a:gd name="connsiteY54" fmla="*/ 5507724 h 6858000"/>
              <a:gd name="connsiteX55" fmla="*/ 435 w 7538114"/>
              <a:gd name="connsiteY55" fmla="*/ 5507045 h 6858000"/>
              <a:gd name="connsiteX56" fmla="*/ 1128 w 7538114"/>
              <a:gd name="connsiteY56" fmla="*/ 5499619 h 6858000"/>
              <a:gd name="connsiteX57" fmla="*/ 1291 w 7538114"/>
              <a:gd name="connsiteY57" fmla="*/ 5486342 h 6858000"/>
              <a:gd name="connsiteX58" fmla="*/ 7976 w 7538114"/>
              <a:gd name="connsiteY58" fmla="*/ 5450755 h 6858000"/>
              <a:gd name="connsiteX59" fmla="*/ 2355 w 7538114"/>
              <a:gd name="connsiteY59" fmla="*/ 5429732 h 6858000"/>
              <a:gd name="connsiteX60" fmla="*/ 1499 w 7538114"/>
              <a:gd name="connsiteY60" fmla="*/ 5370432 h 6858000"/>
              <a:gd name="connsiteX61" fmla="*/ 11483 w 7538114"/>
              <a:gd name="connsiteY61" fmla="*/ 5308330 h 6858000"/>
              <a:gd name="connsiteX62" fmla="*/ 12793 w 7538114"/>
              <a:gd name="connsiteY62" fmla="*/ 5246026 h 6858000"/>
              <a:gd name="connsiteX63" fmla="*/ 12525 w 7538114"/>
              <a:gd name="connsiteY63" fmla="*/ 5223468 h 6858000"/>
              <a:gd name="connsiteX64" fmla="*/ 15322 w 7538114"/>
              <a:gd name="connsiteY64" fmla="*/ 5183258 h 6858000"/>
              <a:gd name="connsiteX65" fmla="*/ 18633 w 7538114"/>
              <a:gd name="connsiteY65" fmla="*/ 5164842 h 6858000"/>
              <a:gd name="connsiteX66" fmla="*/ 18428 w 7538114"/>
              <a:gd name="connsiteY66" fmla="*/ 5164034 h 6858000"/>
              <a:gd name="connsiteX67" fmla="*/ 19854 w 7538114"/>
              <a:gd name="connsiteY67" fmla="*/ 5162388 h 6858000"/>
              <a:gd name="connsiteX68" fmla="*/ 20514 w 7538114"/>
              <a:gd name="connsiteY68" fmla="*/ 5158981 h 6858000"/>
              <a:gd name="connsiteX69" fmla="*/ 20089 w 7538114"/>
              <a:gd name="connsiteY69" fmla="*/ 5149681 h 6858000"/>
              <a:gd name="connsiteX70" fmla="*/ 19561 w 7538114"/>
              <a:gd name="connsiteY70" fmla="*/ 5146183 h 6858000"/>
              <a:gd name="connsiteX71" fmla="*/ 19571 w 7538114"/>
              <a:gd name="connsiteY71" fmla="*/ 5141065 h 6858000"/>
              <a:gd name="connsiteX72" fmla="*/ 19690 w 7538114"/>
              <a:gd name="connsiteY72" fmla="*/ 5140937 h 6858000"/>
              <a:gd name="connsiteX73" fmla="*/ 19471 w 7538114"/>
              <a:gd name="connsiteY73" fmla="*/ 5136144 h 6858000"/>
              <a:gd name="connsiteX74" fmla="*/ 16918 w 7538114"/>
              <a:gd name="connsiteY74" fmla="*/ 5112689 h 6858000"/>
              <a:gd name="connsiteX75" fmla="*/ 28071 w 7538114"/>
              <a:gd name="connsiteY75" fmla="*/ 5081696 h 6858000"/>
              <a:gd name="connsiteX76" fmla="*/ 30005 w 7538114"/>
              <a:gd name="connsiteY76" fmla="*/ 5068879 h 6858000"/>
              <a:gd name="connsiteX77" fmla="*/ 31661 w 7538114"/>
              <a:gd name="connsiteY77" fmla="*/ 5062033 h 6858000"/>
              <a:gd name="connsiteX78" fmla="*/ 32169 w 7538114"/>
              <a:gd name="connsiteY78" fmla="*/ 5061608 h 6858000"/>
              <a:gd name="connsiteX79" fmla="*/ 27436 w 7538114"/>
              <a:gd name="connsiteY79" fmla="*/ 5021480 h 6858000"/>
              <a:gd name="connsiteX80" fmla="*/ 26614 w 7538114"/>
              <a:gd name="connsiteY80" fmla="*/ 5013906 h 6858000"/>
              <a:gd name="connsiteX81" fmla="*/ 25056 w 7538114"/>
              <a:gd name="connsiteY81" fmla="*/ 5011767 h 6858000"/>
              <a:gd name="connsiteX82" fmla="*/ 24513 w 7538114"/>
              <a:gd name="connsiteY82" fmla="*/ 5000592 h 6858000"/>
              <a:gd name="connsiteX83" fmla="*/ 24951 w 7538114"/>
              <a:gd name="connsiteY83" fmla="*/ 4999307 h 6858000"/>
              <a:gd name="connsiteX84" fmla="*/ 22644 w 7538114"/>
              <a:gd name="connsiteY84" fmla="*/ 4990090 h 6858000"/>
              <a:gd name="connsiteX85" fmla="*/ 18465 w 7538114"/>
              <a:gd name="connsiteY85" fmla="*/ 4982366 h 6858000"/>
              <a:gd name="connsiteX86" fmla="*/ 20888 w 7538114"/>
              <a:gd name="connsiteY86" fmla="*/ 4887310 h 6858000"/>
              <a:gd name="connsiteX87" fmla="*/ 15781 w 7538114"/>
              <a:gd name="connsiteY87" fmla="*/ 4807298 h 6858000"/>
              <a:gd name="connsiteX88" fmla="*/ 19649 w 7538114"/>
              <a:gd name="connsiteY88" fmla="*/ 4779990 h 6858000"/>
              <a:gd name="connsiteX89" fmla="*/ 21858 w 7538114"/>
              <a:gd name="connsiteY89" fmla="*/ 4664237 h 6858000"/>
              <a:gd name="connsiteX90" fmla="*/ 13583 w 7538114"/>
              <a:gd name="connsiteY90" fmla="*/ 4598607 h 6858000"/>
              <a:gd name="connsiteX91" fmla="*/ 7118 w 7538114"/>
              <a:gd name="connsiteY91" fmla="*/ 4546768 h 6858000"/>
              <a:gd name="connsiteX92" fmla="*/ 14555 w 7538114"/>
              <a:gd name="connsiteY92" fmla="*/ 4522182 h 6858000"/>
              <a:gd name="connsiteX93" fmla="*/ 17290 w 7538114"/>
              <a:gd name="connsiteY93" fmla="*/ 4509768 h 6858000"/>
              <a:gd name="connsiteX94" fmla="*/ 17421 w 7538114"/>
              <a:gd name="connsiteY94" fmla="*/ 4494586 h 6858000"/>
              <a:gd name="connsiteX95" fmla="*/ 18193 w 7538114"/>
              <a:gd name="connsiteY95" fmla="*/ 4440649 h 6858000"/>
              <a:gd name="connsiteX96" fmla="*/ 16616 w 7538114"/>
              <a:gd name="connsiteY96" fmla="*/ 4431853 h 6858000"/>
              <a:gd name="connsiteX97" fmla="*/ 19246 w 7538114"/>
              <a:gd name="connsiteY97" fmla="*/ 4403141 h 6858000"/>
              <a:gd name="connsiteX98" fmla="*/ 19623 w 7538114"/>
              <a:gd name="connsiteY98" fmla="*/ 4356631 h 6858000"/>
              <a:gd name="connsiteX99" fmla="*/ 20293 w 7538114"/>
              <a:gd name="connsiteY99" fmla="*/ 4339937 h 6858000"/>
              <a:gd name="connsiteX100" fmla="*/ 18752 w 7538114"/>
              <a:gd name="connsiteY100" fmla="*/ 4331435 h 6858000"/>
              <a:gd name="connsiteX101" fmla="*/ 24901 w 7538114"/>
              <a:gd name="connsiteY101" fmla="*/ 4320990 h 6858000"/>
              <a:gd name="connsiteX102" fmla="*/ 23734 w 7538114"/>
              <a:gd name="connsiteY102" fmla="*/ 4309111 h 6858000"/>
              <a:gd name="connsiteX103" fmla="*/ 29040 w 7538114"/>
              <a:gd name="connsiteY103" fmla="*/ 4263489 h 6858000"/>
              <a:gd name="connsiteX104" fmla="*/ 29429 w 7538114"/>
              <a:gd name="connsiteY104" fmla="*/ 4258775 h 6858000"/>
              <a:gd name="connsiteX105" fmla="*/ 33702 w 7538114"/>
              <a:gd name="connsiteY105" fmla="*/ 4248512 h 6858000"/>
              <a:gd name="connsiteX106" fmla="*/ 37356 w 7538114"/>
              <a:gd name="connsiteY106" fmla="*/ 4228644 h 6858000"/>
              <a:gd name="connsiteX107" fmla="*/ 50107 w 7538114"/>
              <a:gd name="connsiteY107" fmla="*/ 4193665 h 6858000"/>
              <a:gd name="connsiteX108" fmla="*/ 56192 w 7538114"/>
              <a:gd name="connsiteY108" fmla="*/ 4173105 h 6858000"/>
              <a:gd name="connsiteX109" fmla="*/ 61800 w 7538114"/>
              <a:gd name="connsiteY109" fmla="*/ 4159194 h 6858000"/>
              <a:gd name="connsiteX110" fmla="*/ 69720 w 7538114"/>
              <a:gd name="connsiteY110" fmla="*/ 4118135 h 6858000"/>
              <a:gd name="connsiteX111" fmla="*/ 80190 w 7538114"/>
              <a:gd name="connsiteY111" fmla="*/ 4047713 h 6858000"/>
              <a:gd name="connsiteX112" fmla="*/ 96666 w 7538114"/>
              <a:gd name="connsiteY112" fmla="*/ 3980780 h 6858000"/>
              <a:gd name="connsiteX113" fmla="*/ 107651 w 7538114"/>
              <a:gd name="connsiteY113" fmla="*/ 3941872 h 6858000"/>
              <a:gd name="connsiteX114" fmla="*/ 118444 w 7538114"/>
              <a:gd name="connsiteY114" fmla="*/ 3897465 h 6858000"/>
              <a:gd name="connsiteX115" fmla="*/ 134545 w 7538114"/>
              <a:gd name="connsiteY115" fmla="*/ 3811132 h 6858000"/>
              <a:gd name="connsiteX116" fmla="*/ 145381 w 7538114"/>
              <a:gd name="connsiteY116" fmla="*/ 3746540 h 6858000"/>
              <a:gd name="connsiteX117" fmla="*/ 146587 w 7538114"/>
              <a:gd name="connsiteY117" fmla="*/ 3670275 h 6858000"/>
              <a:gd name="connsiteX118" fmla="*/ 165690 w 7538114"/>
              <a:gd name="connsiteY118" fmla="*/ 3580981 h 6858000"/>
              <a:gd name="connsiteX119" fmla="*/ 163175 w 7538114"/>
              <a:gd name="connsiteY119" fmla="*/ 3570960 h 6858000"/>
              <a:gd name="connsiteX120" fmla="*/ 162665 w 7538114"/>
              <a:gd name="connsiteY120" fmla="*/ 3560693 h 6858000"/>
              <a:gd name="connsiteX121" fmla="*/ 163299 w 7538114"/>
              <a:gd name="connsiteY121" fmla="*/ 3559743 h 6858000"/>
              <a:gd name="connsiteX122" fmla="*/ 164777 w 7538114"/>
              <a:gd name="connsiteY122" fmla="*/ 3548721 h 6858000"/>
              <a:gd name="connsiteX123" fmla="*/ 163708 w 7538114"/>
              <a:gd name="connsiteY123" fmla="*/ 3545693 h 6858000"/>
              <a:gd name="connsiteX124" fmla="*/ 164286 w 7538114"/>
              <a:gd name="connsiteY124" fmla="*/ 3537938 h 6858000"/>
              <a:gd name="connsiteX125" fmla="*/ 164247 w 7538114"/>
              <a:gd name="connsiteY125" fmla="*/ 3522141 h 6858000"/>
              <a:gd name="connsiteX126" fmla="*/ 165343 w 7538114"/>
              <a:gd name="connsiteY126" fmla="*/ 3519672 h 6858000"/>
              <a:gd name="connsiteX127" fmla="*/ 167001 w 7538114"/>
              <a:gd name="connsiteY127" fmla="*/ 3496604 h 6858000"/>
              <a:gd name="connsiteX128" fmla="*/ 167547 w 7538114"/>
              <a:gd name="connsiteY128" fmla="*/ 3496517 h 6858000"/>
              <a:gd name="connsiteX129" fmla="*/ 170301 w 7538114"/>
              <a:gd name="connsiteY129" fmla="*/ 3491023 h 6858000"/>
              <a:gd name="connsiteX130" fmla="*/ 174371 w 7538114"/>
              <a:gd name="connsiteY130" fmla="*/ 3479998 h 6858000"/>
              <a:gd name="connsiteX131" fmla="*/ 190228 w 7538114"/>
              <a:gd name="connsiteY131" fmla="*/ 3457434 h 6858000"/>
              <a:gd name="connsiteX132" fmla="*/ 192016 w 7538114"/>
              <a:gd name="connsiteY132" fmla="*/ 3433411 h 6858000"/>
              <a:gd name="connsiteX133" fmla="*/ 192663 w 7538114"/>
              <a:gd name="connsiteY133" fmla="*/ 3428691 h 6858000"/>
              <a:gd name="connsiteX134" fmla="*/ 192793 w 7538114"/>
              <a:gd name="connsiteY134" fmla="*/ 3428643 h 6858000"/>
              <a:gd name="connsiteX135" fmla="*/ 193710 w 7538114"/>
              <a:gd name="connsiteY135" fmla="*/ 3423760 h 6858000"/>
              <a:gd name="connsiteX136" fmla="*/ 193839 w 7538114"/>
              <a:gd name="connsiteY136" fmla="*/ 3420085 h 6858000"/>
              <a:gd name="connsiteX137" fmla="*/ 195094 w 7538114"/>
              <a:gd name="connsiteY137" fmla="*/ 3410930 h 6858000"/>
              <a:gd name="connsiteX138" fmla="*/ 196311 w 7538114"/>
              <a:gd name="connsiteY138" fmla="*/ 3408092 h 6858000"/>
              <a:gd name="connsiteX139" fmla="*/ 197928 w 7538114"/>
              <a:gd name="connsiteY139" fmla="*/ 3407419 h 6858000"/>
              <a:gd name="connsiteX140" fmla="*/ 197881 w 7538114"/>
              <a:gd name="connsiteY140" fmla="*/ 3406520 h 6858000"/>
              <a:gd name="connsiteX141" fmla="*/ 204222 w 7538114"/>
              <a:gd name="connsiteY141" fmla="*/ 3391015 h 6858000"/>
              <a:gd name="connsiteX142" fmla="*/ 213950 w 7538114"/>
              <a:gd name="connsiteY142" fmla="*/ 3354361 h 6858000"/>
              <a:gd name="connsiteX143" fmla="*/ 217699 w 7538114"/>
              <a:gd name="connsiteY143" fmla="*/ 3332639 h 6858000"/>
              <a:gd name="connsiteX144" fmla="*/ 229963 w 7538114"/>
              <a:gd name="connsiteY144" fmla="*/ 3273935 h 6858000"/>
              <a:gd name="connsiteX145" fmla="*/ 243785 w 7538114"/>
              <a:gd name="connsiteY145" fmla="*/ 3215621 h 6858000"/>
              <a:gd name="connsiteX146" fmla="*/ 259175 w 7538114"/>
              <a:gd name="connsiteY146" fmla="*/ 3189909 h 6858000"/>
              <a:gd name="connsiteX147" fmla="*/ 259988 w 7538114"/>
              <a:gd name="connsiteY147" fmla="*/ 3186579 h 6858000"/>
              <a:gd name="connsiteX148" fmla="*/ 259980 w 7538114"/>
              <a:gd name="connsiteY148" fmla="*/ 3177264 h 6858000"/>
              <a:gd name="connsiteX149" fmla="*/ 259609 w 7538114"/>
              <a:gd name="connsiteY149" fmla="*/ 3173723 h 6858000"/>
              <a:gd name="connsiteX150" fmla="*/ 259848 w 7538114"/>
              <a:gd name="connsiteY150" fmla="*/ 3168622 h 6858000"/>
              <a:gd name="connsiteX151" fmla="*/ 259971 w 7538114"/>
              <a:gd name="connsiteY151" fmla="*/ 3168508 h 6858000"/>
              <a:gd name="connsiteX152" fmla="*/ 259966 w 7538114"/>
              <a:gd name="connsiteY152" fmla="*/ 3163706 h 6858000"/>
              <a:gd name="connsiteX153" fmla="*/ 258467 w 7538114"/>
              <a:gd name="connsiteY153" fmla="*/ 3140064 h 6858000"/>
              <a:gd name="connsiteX154" fmla="*/ 270990 w 7538114"/>
              <a:gd name="connsiteY154" fmla="*/ 3110288 h 6858000"/>
              <a:gd name="connsiteX155" fmla="*/ 273494 w 7538114"/>
              <a:gd name="connsiteY155" fmla="*/ 3097704 h 6858000"/>
              <a:gd name="connsiteX156" fmla="*/ 275456 w 7538114"/>
              <a:gd name="connsiteY156" fmla="*/ 3091047 h 6858000"/>
              <a:gd name="connsiteX157" fmla="*/ 275980 w 7538114"/>
              <a:gd name="connsiteY157" fmla="*/ 3090672 h 6858000"/>
              <a:gd name="connsiteX158" fmla="*/ 274486 w 7538114"/>
              <a:gd name="connsiteY158" fmla="*/ 3068004 h 6858000"/>
              <a:gd name="connsiteX159" fmla="*/ 275226 w 7538114"/>
              <a:gd name="connsiteY159" fmla="*/ 3065087 h 6858000"/>
              <a:gd name="connsiteX160" fmla="*/ 273050 w 7538114"/>
              <a:gd name="connsiteY160" fmla="*/ 3050191 h 6858000"/>
              <a:gd name="connsiteX161" fmla="*/ 272566 w 7538114"/>
              <a:gd name="connsiteY161" fmla="*/ 3042559 h 6858000"/>
              <a:gd name="connsiteX162" fmla="*/ 271107 w 7538114"/>
              <a:gd name="connsiteY162" fmla="*/ 3040271 h 6858000"/>
              <a:gd name="connsiteX163" fmla="*/ 271065 w 7538114"/>
              <a:gd name="connsiteY163" fmla="*/ 3029072 h 6858000"/>
              <a:gd name="connsiteX164" fmla="*/ 271558 w 7538114"/>
              <a:gd name="connsiteY164" fmla="*/ 3027835 h 6858000"/>
              <a:gd name="connsiteX165" fmla="*/ 268717 w 7538114"/>
              <a:gd name="connsiteY165" fmla="*/ 2964245 h 6858000"/>
              <a:gd name="connsiteX166" fmla="*/ 272511 w 7538114"/>
              <a:gd name="connsiteY166" fmla="*/ 2915772 h 6858000"/>
              <a:gd name="connsiteX167" fmla="*/ 270356 w 7538114"/>
              <a:gd name="connsiteY167" fmla="*/ 2825842 h 6858000"/>
              <a:gd name="connsiteX168" fmla="*/ 273897 w 7538114"/>
              <a:gd name="connsiteY168" fmla="*/ 2734957 h 6858000"/>
              <a:gd name="connsiteX169" fmla="*/ 274458 w 7538114"/>
              <a:gd name="connsiteY169" fmla="*/ 2636572 h 6858000"/>
              <a:gd name="connsiteX170" fmla="*/ 279157 w 7538114"/>
              <a:gd name="connsiteY170" fmla="*/ 2604260 h 6858000"/>
              <a:gd name="connsiteX171" fmla="*/ 288131 w 7538114"/>
              <a:gd name="connsiteY171" fmla="*/ 2582747 h 6858000"/>
              <a:gd name="connsiteX172" fmla="*/ 282516 w 7538114"/>
              <a:gd name="connsiteY172" fmla="*/ 2478755 h 6858000"/>
              <a:gd name="connsiteX173" fmla="*/ 287359 w 7538114"/>
              <a:gd name="connsiteY173" fmla="*/ 2451804 h 6858000"/>
              <a:gd name="connsiteX174" fmla="*/ 289577 w 7538114"/>
              <a:gd name="connsiteY174" fmla="*/ 2408801 h 6858000"/>
              <a:gd name="connsiteX175" fmla="*/ 293203 w 7538114"/>
              <a:gd name="connsiteY175" fmla="*/ 2392670 h 6858000"/>
              <a:gd name="connsiteX176" fmla="*/ 304183 w 7538114"/>
              <a:gd name="connsiteY176" fmla="*/ 2330165 h 6858000"/>
              <a:gd name="connsiteX177" fmla="*/ 310900 w 7538114"/>
              <a:gd name="connsiteY177" fmla="*/ 2276363 h 6858000"/>
              <a:gd name="connsiteX178" fmla="*/ 303909 w 7538114"/>
              <a:gd name="connsiteY178" fmla="*/ 2236310 h 6858000"/>
              <a:gd name="connsiteX179" fmla="*/ 306187 w 7538114"/>
              <a:gd name="connsiteY179" fmla="*/ 2232984 h 6858000"/>
              <a:gd name="connsiteX180" fmla="*/ 307158 w 7538114"/>
              <a:gd name="connsiteY180" fmla="*/ 2205763 h 6858000"/>
              <a:gd name="connsiteX181" fmla="*/ 304860 w 7538114"/>
              <a:gd name="connsiteY181" fmla="*/ 2145703 h 6858000"/>
              <a:gd name="connsiteX182" fmla="*/ 304273 w 7538114"/>
              <a:gd name="connsiteY182" fmla="*/ 2092533 h 6858000"/>
              <a:gd name="connsiteX183" fmla="*/ 301642 w 7538114"/>
              <a:gd name="connsiteY183" fmla="*/ 2057359 h 6858000"/>
              <a:gd name="connsiteX184" fmla="*/ 306736 w 7538114"/>
              <a:gd name="connsiteY184" fmla="*/ 2016105 h 6858000"/>
              <a:gd name="connsiteX185" fmla="*/ 316234 w 7538114"/>
              <a:gd name="connsiteY185" fmla="*/ 1983129 h 6858000"/>
              <a:gd name="connsiteX186" fmla="*/ 318238 w 7538114"/>
              <a:gd name="connsiteY186" fmla="*/ 1956745 h 6858000"/>
              <a:gd name="connsiteX187" fmla="*/ 311341 w 7538114"/>
              <a:gd name="connsiteY187" fmla="*/ 1950160 h 6858000"/>
              <a:gd name="connsiteX188" fmla="*/ 323556 w 7538114"/>
              <a:gd name="connsiteY188" fmla="*/ 1879546 h 6858000"/>
              <a:gd name="connsiteX189" fmla="*/ 326085 w 7538114"/>
              <a:gd name="connsiteY189" fmla="*/ 1854893 h 6858000"/>
              <a:gd name="connsiteX190" fmla="*/ 335058 w 7538114"/>
              <a:gd name="connsiteY190" fmla="*/ 1787684 h 6858000"/>
              <a:gd name="connsiteX191" fmla="*/ 345620 w 7538114"/>
              <a:gd name="connsiteY191" fmla="*/ 1720464 h 6858000"/>
              <a:gd name="connsiteX192" fmla="*/ 360760 w 7538114"/>
              <a:gd name="connsiteY192" fmla="*/ 1681196 h 6858000"/>
              <a:gd name="connsiteX193" fmla="*/ 368483 w 7538114"/>
              <a:gd name="connsiteY193" fmla="*/ 1625881 h 6858000"/>
              <a:gd name="connsiteX194" fmla="*/ 371077 w 7538114"/>
              <a:gd name="connsiteY194" fmla="*/ 1616704 h 6858000"/>
              <a:gd name="connsiteX195" fmla="*/ 383008 w 7538114"/>
              <a:gd name="connsiteY195" fmla="*/ 1551493 h 6858000"/>
              <a:gd name="connsiteX196" fmla="*/ 384834 w 7538114"/>
              <a:gd name="connsiteY196" fmla="*/ 1475233 h 6858000"/>
              <a:gd name="connsiteX197" fmla="*/ 418371 w 7538114"/>
              <a:gd name="connsiteY197" fmla="*/ 1380155 h 6858000"/>
              <a:gd name="connsiteX198" fmla="*/ 469641 w 7538114"/>
              <a:gd name="connsiteY198" fmla="*/ 1210871 h 6858000"/>
              <a:gd name="connsiteX199" fmla="*/ 489701 w 7538114"/>
              <a:gd name="connsiteY199" fmla="*/ 1028427 h 6858000"/>
              <a:gd name="connsiteX200" fmla="*/ 486354 w 7538114"/>
              <a:gd name="connsiteY200" fmla="*/ 980383 h 6858000"/>
              <a:gd name="connsiteX201" fmla="*/ 479762 w 7538114"/>
              <a:gd name="connsiteY201" fmla="*/ 839699 h 6858000"/>
              <a:gd name="connsiteX202" fmla="*/ 445664 w 7538114"/>
              <a:gd name="connsiteY202" fmla="*/ 696545 h 6858000"/>
              <a:gd name="connsiteX203" fmla="*/ 440047 w 7538114"/>
              <a:gd name="connsiteY203" fmla="*/ 606615 h 6858000"/>
              <a:gd name="connsiteX204" fmla="*/ 431225 w 7538114"/>
              <a:gd name="connsiteY204" fmla="*/ 563889 h 6858000"/>
              <a:gd name="connsiteX205" fmla="*/ 430803 w 7538114"/>
              <a:gd name="connsiteY205" fmla="*/ 534294 h 6858000"/>
              <a:gd name="connsiteX206" fmla="*/ 429777 w 7538114"/>
              <a:gd name="connsiteY206" fmla="*/ 516548 h 6858000"/>
              <a:gd name="connsiteX207" fmla="*/ 415090 w 7538114"/>
              <a:gd name="connsiteY207" fmla="*/ 485808 h 6858000"/>
              <a:gd name="connsiteX208" fmla="*/ 410499 w 7538114"/>
              <a:gd name="connsiteY208" fmla="*/ 369873 h 6858000"/>
              <a:gd name="connsiteX209" fmla="*/ 425314 w 7538114"/>
              <a:gd name="connsiteY209" fmla="*/ 259180 h 6858000"/>
              <a:gd name="connsiteX210" fmla="*/ 383240 w 7538114"/>
              <a:gd name="connsiteY210" fmla="*/ 94173 h 6858000"/>
              <a:gd name="connsiteX211" fmla="*/ 379938 w 7538114"/>
              <a:gd name="connsiteY211" fmla="*/ 77267 h 6858000"/>
              <a:gd name="connsiteX212" fmla="*/ 373430 w 7538114"/>
              <a:gd name="connsiteY212" fmla="*/ 388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7538114" h="6858000">
                <a:moveTo>
                  <a:pt x="366246" y="0"/>
                </a:moveTo>
                <a:lnTo>
                  <a:pt x="2830292" y="0"/>
                </a:lnTo>
                <a:lnTo>
                  <a:pt x="3903260" y="0"/>
                </a:lnTo>
                <a:lnTo>
                  <a:pt x="4597266" y="0"/>
                </a:lnTo>
                <a:lnTo>
                  <a:pt x="7192370" y="0"/>
                </a:lnTo>
                <a:lnTo>
                  <a:pt x="7538114" y="0"/>
                </a:lnTo>
                <a:lnTo>
                  <a:pt x="7538114" y="6858000"/>
                </a:lnTo>
                <a:lnTo>
                  <a:pt x="7192370" y="6858000"/>
                </a:lnTo>
                <a:lnTo>
                  <a:pt x="4597266" y="6858000"/>
                </a:lnTo>
                <a:lnTo>
                  <a:pt x="3903260" y="6858000"/>
                </a:lnTo>
                <a:lnTo>
                  <a:pt x="2830292" y="6858000"/>
                </a:lnTo>
                <a:lnTo>
                  <a:pt x="170314" y="6858000"/>
                </a:lnTo>
                <a:cubicBezTo>
                  <a:pt x="170323" y="6857920"/>
                  <a:pt x="170332" y="6857839"/>
                  <a:pt x="170341" y="6857759"/>
                </a:cubicBezTo>
                <a:lnTo>
                  <a:pt x="173485" y="6852129"/>
                </a:lnTo>
                <a:lnTo>
                  <a:pt x="167544" y="6830335"/>
                </a:lnTo>
                <a:cubicBezTo>
                  <a:pt x="165474" y="6819600"/>
                  <a:pt x="164100" y="6808301"/>
                  <a:pt x="163472" y="6796707"/>
                </a:cubicBezTo>
                <a:cubicBezTo>
                  <a:pt x="167658" y="6794106"/>
                  <a:pt x="161711" y="6785006"/>
                  <a:pt x="160535" y="6780725"/>
                </a:cubicBezTo>
                <a:cubicBezTo>
                  <a:pt x="163268" y="6780680"/>
                  <a:pt x="164578" y="6771195"/>
                  <a:pt x="162318" y="6767829"/>
                </a:cubicBezTo>
                <a:cubicBezTo>
                  <a:pt x="152545" y="6697090"/>
                  <a:pt x="178083" y="6736894"/>
                  <a:pt x="162771" y="6694444"/>
                </a:cubicBezTo>
                <a:cubicBezTo>
                  <a:pt x="161971" y="6687342"/>
                  <a:pt x="163342" y="6682014"/>
                  <a:pt x="165604" y="6677569"/>
                </a:cubicBezTo>
                <a:lnTo>
                  <a:pt x="171255" y="6669571"/>
                </a:lnTo>
                <a:lnTo>
                  <a:pt x="169240" y="6663304"/>
                </a:lnTo>
                <a:cubicBezTo>
                  <a:pt x="169082" y="6639651"/>
                  <a:pt x="174873" y="6632678"/>
                  <a:pt x="169039" y="6618916"/>
                </a:cubicBezTo>
                <a:cubicBezTo>
                  <a:pt x="181164" y="6598580"/>
                  <a:pt x="170248" y="6605428"/>
                  <a:pt x="168392" y="6589960"/>
                </a:cubicBezTo>
                <a:cubicBezTo>
                  <a:pt x="165975" y="6577758"/>
                  <a:pt x="161323" y="6600160"/>
                  <a:pt x="160636" y="6588200"/>
                </a:cubicBezTo>
                <a:cubicBezTo>
                  <a:pt x="163766" y="6575263"/>
                  <a:pt x="154044" y="6575871"/>
                  <a:pt x="157872" y="6562416"/>
                </a:cubicBezTo>
                <a:cubicBezTo>
                  <a:pt x="165196" y="6565685"/>
                  <a:pt x="156453" y="6535866"/>
                  <a:pt x="162851" y="6534939"/>
                </a:cubicBezTo>
                <a:cubicBezTo>
                  <a:pt x="153702" y="6523511"/>
                  <a:pt x="164973" y="6517769"/>
                  <a:pt x="162153" y="6502552"/>
                </a:cubicBezTo>
                <a:cubicBezTo>
                  <a:pt x="158692" y="6495386"/>
                  <a:pt x="158098" y="6490216"/>
                  <a:pt x="161821" y="6483172"/>
                </a:cubicBezTo>
                <a:cubicBezTo>
                  <a:pt x="144969" y="6450162"/>
                  <a:pt x="161066" y="6463202"/>
                  <a:pt x="154586" y="6432309"/>
                </a:cubicBezTo>
                <a:cubicBezTo>
                  <a:pt x="147771" y="6405695"/>
                  <a:pt x="143349" y="6375524"/>
                  <a:pt x="127078" y="6349783"/>
                </a:cubicBezTo>
                <a:cubicBezTo>
                  <a:pt x="122468" y="6345058"/>
                  <a:pt x="120723" y="6333456"/>
                  <a:pt x="123181" y="6323872"/>
                </a:cubicBezTo>
                <a:cubicBezTo>
                  <a:pt x="123604" y="6322225"/>
                  <a:pt x="124138" y="6320698"/>
                  <a:pt x="124767" y="6319343"/>
                </a:cubicBezTo>
                <a:cubicBezTo>
                  <a:pt x="122278" y="6297089"/>
                  <a:pt x="111161" y="6215694"/>
                  <a:pt x="108246" y="6190348"/>
                </a:cubicBezTo>
                <a:cubicBezTo>
                  <a:pt x="114169" y="6188296"/>
                  <a:pt x="103482" y="6175479"/>
                  <a:pt x="107279" y="6167269"/>
                </a:cubicBezTo>
                <a:cubicBezTo>
                  <a:pt x="110610" y="6161389"/>
                  <a:pt x="108145" y="6156128"/>
                  <a:pt x="107883" y="6149986"/>
                </a:cubicBezTo>
                <a:cubicBezTo>
                  <a:pt x="110502" y="6141894"/>
                  <a:pt x="105773" y="6115502"/>
                  <a:pt x="102380" y="6108622"/>
                </a:cubicBezTo>
                <a:cubicBezTo>
                  <a:pt x="90593" y="6092179"/>
                  <a:pt x="99346" y="6054816"/>
                  <a:pt x="90314" y="6041155"/>
                </a:cubicBezTo>
                <a:cubicBezTo>
                  <a:pt x="88990" y="6036198"/>
                  <a:pt x="88454" y="6031348"/>
                  <a:pt x="88409" y="6026587"/>
                </a:cubicBezTo>
                <a:lnTo>
                  <a:pt x="89403" y="6013265"/>
                </a:lnTo>
                <a:lnTo>
                  <a:pt x="91927" y="6009478"/>
                </a:lnTo>
                <a:lnTo>
                  <a:pt x="91302" y="6001336"/>
                </a:lnTo>
                <a:cubicBezTo>
                  <a:pt x="91431" y="6000558"/>
                  <a:pt x="91559" y="5999781"/>
                  <a:pt x="91687" y="5999003"/>
                </a:cubicBezTo>
                <a:cubicBezTo>
                  <a:pt x="92431" y="5994547"/>
                  <a:pt x="93080" y="5990148"/>
                  <a:pt x="93336" y="5985795"/>
                </a:cubicBezTo>
                <a:cubicBezTo>
                  <a:pt x="80676" y="5991520"/>
                  <a:pt x="93430" y="5949705"/>
                  <a:pt x="83190" y="5961758"/>
                </a:cubicBezTo>
                <a:cubicBezTo>
                  <a:pt x="82399" y="5938832"/>
                  <a:pt x="72862" y="5956319"/>
                  <a:pt x="81952" y="5928761"/>
                </a:cubicBezTo>
                <a:cubicBezTo>
                  <a:pt x="79324" y="5899676"/>
                  <a:pt x="72619" y="5823590"/>
                  <a:pt x="67420" y="5787247"/>
                </a:cubicBezTo>
                <a:cubicBezTo>
                  <a:pt x="53530" y="5750058"/>
                  <a:pt x="57730" y="5736292"/>
                  <a:pt x="50760" y="5710700"/>
                </a:cubicBezTo>
                <a:cubicBezTo>
                  <a:pt x="47368" y="5660911"/>
                  <a:pt x="30723" y="5663675"/>
                  <a:pt x="42956" y="5641754"/>
                </a:cubicBezTo>
                <a:cubicBezTo>
                  <a:pt x="39970" y="5608358"/>
                  <a:pt x="24769" y="5637338"/>
                  <a:pt x="29695" y="5602326"/>
                </a:cubicBezTo>
                <a:cubicBezTo>
                  <a:pt x="27700" y="5601239"/>
                  <a:pt x="20274" y="5573144"/>
                  <a:pt x="18841" y="5570885"/>
                </a:cubicBezTo>
                <a:lnTo>
                  <a:pt x="9977" y="5543492"/>
                </a:lnTo>
                <a:lnTo>
                  <a:pt x="5255" y="5531024"/>
                </a:lnTo>
                <a:lnTo>
                  <a:pt x="5447" y="5527845"/>
                </a:lnTo>
                <a:lnTo>
                  <a:pt x="0" y="5507724"/>
                </a:lnTo>
                <a:lnTo>
                  <a:pt x="435" y="5507045"/>
                </a:lnTo>
                <a:cubicBezTo>
                  <a:pt x="1286" y="5505065"/>
                  <a:pt x="1681" y="5502734"/>
                  <a:pt x="1128" y="5499619"/>
                </a:cubicBezTo>
                <a:cubicBezTo>
                  <a:pt x="9450" y="5498516"/>
                  <a:pt x="3652" y="5495435"/>
                  <a:pt x="1291" y="5486342"/>
                </a:cubicBezTo>
                <a:cubicBezTo>
                  <a:pt x="13688" y="5482600"/>
                  <a:pt x="2464" y="5460320"/>
                  <a:pt x="7976" y="5450755"/>
                </a:cubicBezTo>
                <a:cubicBezTo>
                  <a:pt x="5962" y="5444157"/>
                  <a:pt x="4058" y="5437113"/>
                  <a:pt x="2355" y="5429732"/>
                </a:cubicBezTo>
                <a:lnTo>
                  <a:pt x="1499" y="5370432"/>
                </a:lnTo>
                <a:lnTo>
                  <a:pt x="11483" y="5308330"/>
                </a:lnTo>
                <a:cubicBezTo>
                  <a:pt x="11701" y="5285359"/>
                  <a:pt x="15408" y="5265468"/>
                  <a:pt x="12793" y="5246026"/>
                </a:cubicBezTo>
                <a:cubicBezTo>
                  <a:pt x="15678" y="5238129"/>
                  <a:pt x="16842" y="5230685"/>
                  <a:pt x="12525" y="5223468"/>
                </a:cubicBezTo>
                <a:cubicBezTo>
                  <a:pt x="13966" y="5202031"/>
                  <a:pt x="20131" y="5196842"/>
                  <a:pt x="15322" y="5183258"/>
                </a:cubicBezTo>
                <a:cubicBezTo>
                  <a:pt x="25294" y="5171214"/>
                  <a:pt x="21488" y="5170502"/>
                  <a:pt x="18633" y="5164842"/>
                </a:cubicBezTo>
                <a:cubicBezTo>
                  <a:pt x="18565" y="5164573"/>
                  <a:pt x="18496" y="5164303"/>
                  <a:pt x="18428" y="5164034"/>
                </a:cubicBezTo>
                <a:lnTo>
                  <a:pt x="19854" y="5162388"/>
                </a:lnTo>
                <a:lnTo>
                  <a:pt x="20514" y="5158981"/>
                </a:lnTo>
                <a:lnTo>
                  <a:pt x="20089" y="5149681"/>
                </a:lnTo>
                <a:lnTo>
                  <a:pt x="19561" y="5146183"/>
                </a:lnTo>
                <a:cubicBezTo>
                  <a:pt x="19336" y="5143774"/>
                  <a:pt x="19361" y="5142173"/>
                  <a:pt x="19571" y="5141065"/>
                </a:cubicBezTo>
                <a:lnTo>
                  <a:pt x="19690" y="5140937"/>
                </a:lnTo>
                <a:cubicBezTo>
                  <a:pt x="19617" y="5139339"/>
                  <a:pt x="19544" y="5137742"/>
                  <a:pt x="19471" y="5136144"/>
                </a:cubicBezTo>
                <a:cubicBezTo>
                  <a:pt x="18832" y="5128055"/>
                  <a:pt x="17958" y="5120182"/>
                  <a:pt x="16918" y="5112689"/>
                </a:cubicBezTo>
                <a:cubicBezTo>
                  <a:pt x="23464" y="5106353"/>
                  <a:pt x="15733" y="5078666"/>
                  <a:pt x="28071" y="5081696"/>
                </a:cubicBezTo>
                <a:cubicBezTo>
                  <a:pt x="27036" y="5071588"/>
                  <a:pt x="21912" y="5065475"/>
                  <a:pt x="30005" y="5068879"/>
                </a:cubicBezTo>
                <a:cubicBezTo>
                  <a:pt x="29897" y="5065551"/>
                  <a:pt x="30585" y="5063501"/>
                  <a:pt x="31661" y="5062033"/>
                </a:cubicBezTo>
                <a:lnTo>
                  <a:pt x="32169" y="5061608"/>
                </a:lnTo>
                <a:lnTo>
                  <a:pt x="27436" y="5021480"/>
                </a:lnTo>
                <a:lnTo>
                  <a:pt x="26614" y="5013906"/>
                </a:lnTo>
                <a:lnTo>
                  <a:pt x="25056" y="5011767"/>
                </a:lnTo>
                <a:cubicBezTo>
                  <a:pt x="24110" y="5009457"/>
                  <a:pt x="23701" y="5006147"/>
                  <a:pt x="24513" y="5000592"/>
                </a:cubicBezTo>
                <a:lnTo>
                  <a:pt x="24951" y="4999307"/>
                </a:lnTo>
                <a:lnTo>
                  <a:pt x="22644" y="4990090"/>
                </a:lnTo>
                <a:cubicBezTo>
                  <a:pt x="21579" y="4987122"/>
                  <a:pt x="20222" y="4984494"/>
                  <a:pt x="18465" y="4982366"/>
                </a:cubicBezTo>
                <a:cubicBezTo>
                  <a:pt x="27858" y="4950984"/>
                  <a:pt x="19264" y="4921373"/>
                  <a:pt x="20888" y="4887310"/>
                </a:cubicBezTo>
                <a:cubicBezTo>
                  <a:pt x="17563" y="4848813"/>
                  <a:pt x="18386" y="4829570"/>
                  <a:pt x="15781" y="4807298"/>
                </a:cubicBezTo>
                <a:cubicBezTo>
                  <a:pt x="15634" y="4803627"/>
                  <a:pt x="14440" y="4773874"/>
                  <a:pt x="19649" y="4779990"/>
                </a:cubicBezTo>
                <a:cubicBezTo>
                  <a:pt x="18744" y="4746827"/>
                  <a:pt x="22869" y="4698305"/>
                  <a:pt x="21858" y="4664237"/>
                </a:cubicBezTo>
                <a:cubicBezTo>
                  <a:pt x="34232" y="4642340"/>
                  <a:pt x="11268" y="4621318"/>
                  <a:pt x="13583" y="4598607"/>
                </a:cubicBezTo>
                <a:cubicBezTo>
                  <a:pt x="2193" y="4604819"/>
                  <a:pt x="19974" y="4548010"/>
                  <a:pt x="7118" y="4546768"/>
                </a:cubicBezTo>
                <a:lnTo>
                  <a:pt x="14555" y="4522182"/>
                </a:lnTo>
                <a:lnTo>
                  <a:pt x="17290" y="4509768"/>
                </a:lnTo>
                <a:cubicBezTo>
                  <a:pt x="17884" y="4505118"/>
                  <a:pt x="18021" y="4500115"/>
                  <a:pt x="17421" y="4494586"/>
                </a:cubicBezTo>
                <a:cubicBezTo>
                  <a:pt x="12327" y="4480984"/>
                  <a:pt x="18571" y="4459805"/>
                  <a:pt x="18193" y="4440649"/>
                </a:cubicBezTo>
                <a:lnTo>
                  <a:pt x="16616" y="4431853"/>
                </a:lnTo>
                <a:lnTo>
                  <a:pt x="19246" y="4403141"/>
                </a:lnTo>
                <a:cubicBezTo>
                  <a:pt x="19372" y="4387638"/>
                  <a:pt x="19497" y="4372134"/>
                  <a:pt x="19623" y="4356631"/>
                </a:cubicBezTo>
                <a:cubicBezTo>
                  <a:pt x="19508" y="4349062"/>
                  <a:pt x="15847" y="4339045"/>
                  <a:pt x="20293" y="4339937"/>
                </a:cubicBezTo>
                <a:lnTo>
                  <a:pt x="18752" y="4331435"/>
                </a:lnTo>
                <a:cubicBezTo>
                  <a:pt x="19520" y="4328277"/>
                  <a:pt x="24070" y="4324711"/>
                  <a:pt x="24901" y="4320990"/>
                </a:cubicBezTo>
                <a:lnTo>
                  <a:pt x="23734" y="4309111"/>
                </a:lnTo>
                <a:cubicBezTo>
                  <a:pt x="24423" y="4299527"/>
                  <a:pt x="28090" y="4271878"/>
                  <a:pt x="29040" y="4263489"/>
                </a:cubicBezTo>
                <a:cubicBezTo>
                  <a:pt x="29169" y="4261918"/>
                  <a:pt x="29300" y="4260346"/>
                  <a:pt x="29429" y="4258775"/>
                </a:cubicBezTo>
                <a:lnTo>
                  <a:pt x="33702" y="4248512"/>
                </a:lnTo>
                <a:cubicBezTo>
                  <a:pt x="36933" y="4241044"/>
                  <a:pt x="39109" y="4235167"/>
                  <a:pt x="37356" y="4228644"/>
                </a:cubicBezTo>
                <a:cubicBezTo>
                  <a:pt x="41530" y="4217526"/>
                  <a:pt x="53227" y="4209759"/>
                  <a:pt x="50107" y="4193665"/>
                </a:cubicBezTo>
                <a:cubicBezTo>
                  <a:pt x="55406" y="4198550"/>
                  <a:pt x="50749" y="4175793"/>
                  <a:pt x="56192" y="4173105"/>
                </a:cubicBezTo>
                <a:cubicBezTo>
                  <a:pt x="60575" y="4171863"/>
                  <a:pt x="60184" y="4164671"/>
                  <a:pt x="61800" y="4159194"/>
                </a:cubicBezTo>
                <a:cubicBezTo>
                  <a:pt x="66276" y="4155290"/>
                  <a:pt x="70363" y="4127730"/>
                  <a:pt x="69720" y="4118135"/>
                </a:cubicBezTo>
                <a:cubicBezTo>
                  <a:pt x="65265" y="4091091"/>
                  <a:pt x="83289" y="4069336"/>
                  <a:pt x="80190" y="4047713"/>
                </a:cubicBezTo>
                <a:cubicBezTo>
                  <a:pt x="84682" y="4020435"/>
                  <a:pt x="92089" y="3998420"/>
                  <a:pt x="96666" y="3980780"/>
                </a:cubicBezTo>
                <a:cubicBezTo>
                  <a:pt x="98580" y="3977851"/>
                  <a:pt x="106155" y="3945259"/>
                  <a:pt x="107651" y="3941872"/>
                </a:cubicBezTo>
                <a:cubicBezTo>
                  <a:pt x="111761" y="3922504"/>
                  <a:pt x="112043" y="3930219"/>
                  <a:pt x="118444" y="3897465"/>
                </a:cubicBezTo>
                <a:cubicBezTo>
                  <a:pt x="124996" y="3869981"/>
                  <a:pt x="127657" y="3841768"/>
                  <a:pt x="134545" y="3811132"/>
                </a:cubicBezTo>
                <a:cubicBezTo>
                  <a:pt x="143817" y="3778601"/>
                  <a:pt x="141464" y="3759343"/>
                  <a:pt x="145381" y="3746540"/>
                </a:cubicBezTo>
                <a:cubicBezTo>
                  <a:pt x="156739" y="3719637"/>
                  <a:pt x="147664" y="3711291"/>
                  <a:pt x="146587" y="3670275"/>
                </a:cubicBezTo>
                <a:cubicBezTo>
                  <a:pt x="154134" y="3638754"/>
                  <a:pt x="151397" y="3605028"/>
                  <a:pt x="165690" y="3580981"/>
                </a:cubicBezTo>
                <a:cubicBezTo>
                  <a:pt x="164433" y="3577837"/>
                  <a:pt x="163639" y="3574469"/>
                  <a:pt x="163175" y="3570960"/>
                </a:cubicBezTo>
                <a:lnTo>
                  <a:pt x="162665" y="3560693"/>
                </a:lnTo>
                <a:lnTo>
                  <a:pt x="163299" y="3559743"/>
                </a:lnTo>
                <a:cubicBezTo>
                  <a:pt x="165039" y="3554949"/>
                  <a:pt x="165246" y="3551528"/>
                  <a:pt x="164777" y="3548721"/>
                </a:cubicBezTo>
                <a:lnTo>
                  <a:pt x="163708" y="3545693"/>
                </a:lnTo>
                <a:lnTo>
                  <a:pt x="164286" y="3537938"/>
                </a:lnTo>
                <a:cubicBezTo>
                  <a:pt x="164273" y="3532672"/>
                  <a:pt x="164261" y="3527407"/>
                  <a:pt x="164247" y="3522141"/>
                </a:cubicBezTo>
                <a:lnTo>
                  <a:pt x="165343" y="3519672"/>
                </a:lnTo>
                <a:lnTo>
                  <a:pt x="167001" y="3496604"/>
                </a:lnTo>
                <a:lnTo>
                  <a:pt x="167547" y="3496517"/>
                </a:lnTo>
                <a:cubicBezTo>
                  <a:pt x="168811" y="3495796"/>
                  <a:pt x="169814" y="3494272"/>
                  <a:pt x="170301" y="3491023"/>
                </a:cubicBezTo>
                <a:cubicBezTo>
                  <a:pt x="177219" y="3499391"/>
                  <a:pt x="173541" y="3490314"/>
                  <a:pt x="174371" y="3479998"/>
                </a:cubicBezTo>
                <a:cubicBezTo>
                  <a:pt x="185299" y="3490692"/>
                  <a:pt x="183023" y="3459350"/>
                  <a:pt x="190228" y="3457434"/>
                </a:cubicBezTo>
                <a:cubicBezTo>
                  <a:pt x="190591" y="3449617"/>
                  <a:pt x="191174" y="3441542"/>
                  <a:pt x="192016" y="3433411"/>
                </a:cubicBezTo>
                <a:lnTo>
                  <a:pt x="192663" y="3428691"/>
                </a:lnTo>
                <a:cubicBezTo>
                  <a:pt x="192706" y="3428676"/>
                  <a:pt x="192750" y="3428659"/>
                  <a:pt x="192793" y="3428643"/>
                </a:cubicBezTo>
                <a:cubicBezTo>
                  <a:pt x="193186" y="3427720"/>
                  <a:pt x="193494" y="3426206"/>
                  <a:pt x="193710" y="3423760"/>
                </a:cubicBezTo>
                <a:cubicBezTo>
                  <a:pt x="193753" y="3422535"/>
                  <a:pt x="193797" y="3421310"/>
                  <a:pt x="193839" y="3420085"/>
                </a:cubicBezTo>
                <a:lnTo>
                  <a:pt x="195094" y="3410930"/>
                </a:lnTo>
                <a:lnTo>
                  <a:pt x="196311" y="3408092"/>
                </a:lnTo>
                <a:lnTo>
                  <a:pt x="197928" y="3407419"/>
                </a:lnTo>
                <a:cubicBezTo>
                  <a:pt x="197912" y="3407119"/>
                  <a:pt x="197897" y="3406820"/>
                  <a:pt x="197881" y="3406520"/>
                </a:cubicBezTo>
                <a:cubicBezTo>
                  <a:pt x="196231" y="3399306"/>
                  <a:pt x="192821" y="3396220"/>
                  <a:pt x="204222" y="3391015"/>
                </a:cubicBezTo>
                <a:cubicBezTo>
                  <a:pt x="202162" y="3374996"/>
                  <a:pt x="208811" y="3373934"/>
                  <a:pt x="213950" y="3354361"/>
                </a:cubicBezTo>
                <a:cubicBezTo>
                  <a:pt x="211218" y="3344737"/>
                  <a:pt x="213619" y="3338360"/>
                  <a:pt x="217699" y="3332639"/>
                </a:cubicBezTo>
                <a:cubicBezTo>
                  <a:pt x="218717" y="3312409"/>
                  <a:pt x="225688" y="3295747"/>
                  <a:pt x="229963" y="3273935"/>
                </a:cubicBezTo>
                <a:cubicBezTo>
                  <a:pt x="228293" y="3248488"/>
                  <a:pt x="239257" y="3238943"/>
                  <a:pt x="243785" y="3215621"/>
                </a:cubicBezTo>
                <a:cubicBezTo>
                  <a:pt x="237893" y="3192522"/>
                  <a:pt x="253940" y="3201000"/>
                  <a:pt x="259175" y="3189909"/>
                </a:cubicBezTo>
                <a:lnTo>
                  <a:pt x="259988" y="3186579"/>
                </a:lnTo>
                <a:lnTo>
                  <a:pt x="259980" y="3177264"/>
                </a:lnTo>
                <a:lnTo>
                  <a:pt x="259609" y="3173723"/>
                </a:lnTo>
                <a:cubicBezTo>
                  <a:pt x="259490" y="3171299"/>
                  <a:pt x="259588" y="3169704"/>
                  <a:pt x="259848" y="3168622"/>
                </a:cubicBezTo>
                <a:lnTo>
                  <a:pt x="259971" y="3168508"/>
                </a:lnTo>
                <a:cubicBezTo>
                  <a:pt x="259969" y="3166907"/>
                  <a:pt x="259968" y="3165307"/>
                  <a:pt x="259966" y="3163706"/>
                </a:cubicBezTo>
                <a:cubicBezTo>
                  <a:pt x="259691" y="3155577"/>
                  <a:pt x="259171" y="3147642"/>
                  <a:pt x="258467" y="3140064"/>
                </a:cubicBezTo>
                <a:cubicBezTo>
                  <a:pt x="265286" y="3134408"/>
                  <a:pt x="258805" y="3106027"/>
                  <a:pt x="270990" y="3110288"/>
                </a:cubicBezTo>
                <a:cubicBezTo>
                  <a:pt x="270407" y="3100106"/>
                  <a:pt x="265565" y="3093497"/>
                  <a:pt x="273494" y="3097704"/>
                </a:cubicBezTo>
                <a:cubicBezTo>
                  <a:pt x="273534" y="3094376"/>
                  <a:pt x="274313" y="3092401"/>
                  <a:pt x="275456" y="3091047"/>
                </a:cubicBezTo>
                <a:lnTo>
                  <a:pt x="275980" y="3090672"/>
                </a:lnTo>
                <a:lnTo>
                  <a:pt x="274486" y="3068004"/>
                </a:lnTo>
                <a:lnTo>
                  <a:pt x="275226" y="3065087"/>
                </a:lnTo>
                <a:lnTo>
                  <a:pt x="273050" y="3050191"/>
                </a:lnTo>
                <a:cubicBezTo>
                  <a:pt x="272889" y="3047647"/>
                  <a:pt x="272728" y="3045103"/>
                  <a:pt x="272566" y="3042559"/>
                </a:cubicBezTo>
                <a:lnTo>
                  <a:pt x="271107" y="3040271"/>
                </a:lnTo>
                <a:cubicBezTo>
                  <a:pt x="270265" y="3037872"/>
                  <a:pt x="270006" y="3034528"/>
                  <a:pt x="271065" y="3029072"/>
                </a:cubicBezTo>
                <a:lnTo>
                  <a:pt x="271558" y="3027835"/>
                </a:lnTo>
                <a:cubicBezTo>
                  <a:pt x="270688" y="3024705"/>
                  <a:pt x="268559" y="2982922"/>
                  <a:pt x="268717" y="2964245"/>
                </a:cubicBezTo>
                <a:cubicBezTo>
                  <a:pt x="279502" y="2933904"/>
                  <a:pt x="269365" y="2949568"/>
                  <a:pt x="272511" y="2915772"/>
                </a:cubicBezTo>
                <a:cubicBezTo>
                  <a:pt x="272017" y="2877552"/>
                  <a:pt x="270125" y="2850992"/>
                  <a:pt x="270356" y="2825842"/>
                </a:cubicBezTo>
                <a:cubicBezTo>
                  <a:pt x="269433" y="2814032"/>
                  <a:pt x="268938" y="2727859"/>
                  <a:pt x="273897" y="2734957"/>
                </a:cubicBezTo>
                <a:cubicBezTo>
                  <a:pt x="264242" y="2698391"/>
                  <a:pt x="277769" y="2677127"/>
                  <a:pt x="274458" y="2636572"/>
                </a:cubicBezTo>
                <a:cubicBezTo>
                  <a:pt x="287792" y="2615986"/>
                  <a:pt x="275829" y="2626668"/>
                  <a:pt x="279157" y="2604260"/>
                </a:cubicBezTo>
                <a:cubicBezTo>
                  <a:pt x="279270" y="2587221"/>
                  <a:pt x="288019" y="2599786"/>
                  <a:pt x="288131" y="2582747"/>
                </a:cubicBezTo>
                <a:cubicBezTo>
                  <a:pt x="260352" y="2545890"/>
                  <a:pt x="290145" y="2525479"/>
                  <a:pt x="282516" y="2478755"/>
                </a:cubicBezTo>
                <a:lnTo>
                  <a:pt x="287359" y="2451804"/>
                </a:lnTo>
                <a:cubicBezTo>
                  <a:pt x="285426" y="2443087"/>
                  <a:pt x="285710" y="2414879"/>
                  <a:pt x="289577" y="2408801"/>
                </a:cubicBezTo>
                <a:cubicBezTo>
                  <a:pt x="290424" y="2402768"/>
                  <a:pt x="289064" y="2396183"/>
                  <a:pt x="293203" y="2392670"/>
                </a:cubicBezTo>
                <a:cubicBezTo>
                  <a:pt x="295637" y="2379564"/>
                  <a:pt x="301233" y="2349549"/>
                  <a:pt x="304183" y="2330165"/>
                </a:cubicBezTo>
                <a:cubicBezTo>
                  <a:pt x="298973" y="2319718"/>
                  <a:pt x="309550" y="2303314"/>
                  <a:pt x="310900" y="2276363"/>
                </a:cubicBezTo>
                <a:cubicBezTo>
                  <a:pt x="304874" y="2264930"/>
                  <a:pt x="311891" y="2258198"/>
                  <a:pt x="303909" y="2236310"/>
                </a:cubicBezTo>
                <a:cubicBezTo>
                  <a:pt x="304734" y="2235412"/>
                  <a:pt x="305502" y="2234293"/>
                  <a:pt x="306187" y="2232984"/>
                </a:cubicBezTo>
                <a:cubicBezTo>
                  <a:pt x="310170" y="2225381"/>
                  <a:pt x="310605" y="2213194"/>
                  <a:pt x="307158" y="2205763"/>
                </a:cubicBezTo>
                <a:cubicBezTo>
                  <a:pt x="296601" y="2170883"/>
                  <a:pt x="306474" y="2175442"/>
                  <a:pt x="304860" y="2145703"/>
                </a:cubicBezTo>
                <a:cubicBezTo>
                  <a:pt x="304314" y="2112090"/>
                  <a:pt x="314083" y="2134724"/>
                  <a:pt x="304273" y="2092533"/>
                </a:cubicBezTo>
                <a:cubicBezTo>
                  <a:pt x="308983" y="2088154"/>
                  <a:pt x="303590" y="2066396"/>
                  <a:pt x="301642" y="2057359"/>
                </a:cubicBezTo>
                <a:cubicBezTo>
                  <a:pt x="301720" y="2041038"/>
                  <a:pt x="313213" y="2032807"/>
                  <a:pt x="306736" y="2016105"/>
                </a:cubicBezTo>
                <a:cubicBezTo>
                  <a:pt x="312847" y="2019262"/>
                  <a:pt x="310007" y="1975377"/>
                  <a:pt x="316234" y="1983129"/>
                </a:cubicBezTo>
                <a:cubicBezTo>
                  <a:pt x="322177" y="1972692"/>
                  <a:pt x="313034" y="1967129"/>
                  <a:pt x="318238" y="1956745"/>
                </a:cubicBezTo>
                <a:cubicBezTo>
                  <a:pt x="319718" y="1944884"/>
                  <a:pt x="311423" y="1963350"/>
                  <a:pt x="311341" y="1950160"/>
                </a:cubicBezTo>
                <a:lnTo>
                  <a:pt x="323556" y="1879546"/>
                </a:lnTo>
                <a:cubicBezTo>
                  <a:pt x="320263" y="1869846"/>
                  <a:pt x="322312" y="1862247"/>
                  <a:pt x="326085" y="1854893"/>
                </a:cubicBezTo>
                <a:cubicBezTo>
                  <a:pt x="325955" y="1832625"/>
                  <a:pt x="332007" y="1812578"/>
                  <a:pt x="335058" y="1787684"/>
                </a:cubicBezTo>
                <a:cubicBezTo>
                  <a:pt x="331933" y="1760490"/>
                  <a:pt x="342400" y="1747069"/>
                  <a:pt x="345620" y="1720464"/>
                </a:cubicBezTo>
                <a:cubicBezTo>
                  <a:pt x="337355" y="1693643"/>
                  <a:pt x="360215" y="1703686"/>
                  <a:pt x="360760" y="1681196"/>
                </a:cubicBezTo>
                <a:cubicBezTo>
                  <a:pt x="353923" y="1644243"/>
                  <a:pt x="368449" y="1682451"/>
                  <a:pt x="368483" y="1625881"/>
                </a:cubicBezTo>
                <a:cubicBezTo>
                  <a:pt x="367181" y="1622619"/>
                  <a:pt x="369088" y="1615868"/>
                  <a:pt x="371077" y="1616704"/>
                </a:cubicBezTo>
                <a:cubicBezTo>
                  <a:pt x="371005" y="1604306"/>
                  <a:pt x="384453" y="1569256"/>
                  <a:pt x="383008" y="1551493"/>
                </a:cubicBezTo>
                <a:cubicBezTo>
                  <a:pt x="390598" y="1517303"/>
                  <a:pt x="381821" y="1500132"/>
                  <a:pt x="384834" y="1475233"/>
                </a:cubicBezTo>
                <a:cubicBezTo>
                  <a:pt x="393221" y="1446677"/>
                  <a:pt x="400498" y="1430031"/>
                  <a:pt x="418371" y="1380155"/>
                </a:cubicBezTo>
                <a:lnTo>
                  <a:pt x="469641" y="1210871"/>
                </a:lnTo>
                <a:cubicBezTo>
                  <a:pt x="507460" y="1148093"/>
                  <a:pt x="486915" y="1066841"/>
                  <a:pt x="489701" y="1028427"/>
                </a:cubicBezTo>
                <a:cubicBezTo>
                  <a:pt x="478454" y="1012506"/>
                  <a:pt x="490925" y="999600"/>
                  <a:pt x="486354" y="980383"/>
                </a:cubicBezTo>
                <a:cubicBezTo>
                  <a:pt x="483880" y="937629"/>
                  <a:pt x="471099" y="895192"/>
                  <a:pt x="479762" y="839699"/>
                </a:cubicBezTo>
                <a:cubicBezTo>
                  <a:pt x="444550" y="814685"/>
                  <a:pt x="465776" y="749644"/>
                  <a:pt x="445664" y="696545"/>
                </a:cubicBezTo>
                <a:cubicBezTo>
                  <a:pt x="441558" y="665722"/>
                  <a:pt x="459046" y="617297"/>
                  <a:pt x="440047" y="606615"/>
                </a:cubicBezTo>
                <a:cubicBezTo>
                  <a:pt x="451675" y="592509"/>
                  <a:pt x="432892" y="579307"/>
                  <a:pt x="431225" y="563889"/>
                </a:cubicBezTo>
                <a:cubicBezTo>
                  <a:pt x="438618" y="551582"/>
                  <a:pt x="432225" y="545475"/>
                  <a:pt x="430803" y="534294"/>
                </a:cubicBezTo>
                <a:cubicBezTo>
                  <a:pt x="435364" y="529230"/>
                  <a:pt x="435126" y="519767"/>
                  <a:pt x="429777" y="516548"/>
                </a:cubicBezTo>
                <a:cubicBezTo>
                  <a:pt x="417444" y="521116"/>
                  <a:pt x="423596" y="488251"/>
                  <a:pt x="415090" y="485808"/>
                </a:cubicBezTo>
                <a:cubicBezTo>
                  <a:pt x="413316" y="466733"/>
                  <a:pt x="424116" y="383903"/>
                  <a:pt x="410499" y="369873"/>
                </a:cubicBezTo>
                <a:cubicBezTo>
                  <a:pt x="404034" y="331308"/>
                  <a:pt x="425696" y="275570"/>
                  <a:pt x="425314" y="259180"/>
                </a:cubicBezTo>
                <a:cubicBezTo>
                  <a:pt x="450188" y="242918"/>
                  <a:pt x="384634" y="163766"/>
                  <a:pt x="383240" y="94173"/>
                </a:cubicBezTo>
                <a:cubicBezTo>
                  <a:pt x="385641" y="84795"/>
                  <a:pt x="385609" y="79782"/>
                  <a:pt x="379938" y="77267"/>
                </a:cubicBezTo>
                <a:cubicBezTo>
                  <a:pt x="378301" y="68220"/>
                  <a:pt x="376144" y="54774"/>
                  <a:pt x="373430" y="3885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891A66-FF74-4744-A064-0196704A71D9}"/>
              </a:ext>
            </a:extLst>
          </p:cNvPr>
          <p:cNvSpPr txBox="1"/>
          <p:nvPr/>
        </p:nvSpPr>
        <p:spPr>
          <a:xfrm>
            <a:off x="5867400" y="609600"/>
            <a:ext cx="5310116" cy="1322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 err="1">
                <a:solidFill>
                  <a:srgbClr val="4EAC31"/>
                </a:solidFill>
                <a:latin typeface="+mj-lt"/>
                <a:ea typeface="+mj-ea"/>
                <a:cs typeface="+mj-cs"/>
              </a:rPr>
              <a:t>Konzepte</a:t>
            </a:r>
            <a:endParaRPr lang="en-US" sz="4400" b="1" dirty="0">
              <a:solidFill>
                <a:srgbClr val="4EAC3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D07054-7024-194C-A079-45C9455ABE4F}"/>
              </a:ext>
            </a:extLst>
          </p:cNvPr>
          <p:cNvSpPr txBox="1"/>
          <p:nvPr/>
        </p:nvSpPr>
        <p:spPr>
          <a:xfrm>
            <a:off x="5867400" y="2194102"/>
            <a:ext cx="5310116" cy="3908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000" b="1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Xamarin-</a:t>
            </a:r>
            <a:r>
              <a:rPr lang="en-GB" sz="2000" b="1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Wurzeln</a:t>
            </a:r>
            <a:r>
              <a:rPr lang="en-GB" sz="2000" b="1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en-GB" sz="2000" b="1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klar</a:t>
            </a:r>
            <a:r>
              <a:rPr lang="en-GB" sz="2000" b="1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en-GB" sz="2000" b="1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erkennbar</a:t>
            </a:r>
            <a:endParaRPr lang="en-GB" sz="2000" b="1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10000"/>
              </a:lnSpc>
            </a:pPr>
            <a:r>
              <a:rPr lang="en-GB" sz="2000" b="1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Einheitliche</a:t>
            </a:r>
            <a:r>
              <a:rPr lang="en-GB" sz="2000" b="1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en-GB" sz="2000" b="1" dirty="0" err="1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Projektstruktur</a:t>
            </a:r>
            <a:endParaRPr lang="en-GB" sz="2000" b="1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10000"/>
              </a:lnSpc>
            </a:pPr>
            <a:r>
              <a:rPr lang="en-GB" sz="2000" b="1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“Single Project”</a:t>
            </a:r>
          </a:p>
          <a:p>
            <a:pPr>
              <a:lnSpc>
                <a:spcPct val="110000"/>
              </a:lnSpc>
            </a:pPr>
            <a:r>
              <a:rPr lang="en-GB" sz="2000" b="1" dirty="0">
                <a:solidFill>
                  <a:schemeClr val="bg2">
                    <a:lumMod val="2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.NET MAUI Essentials</a:t>
            </a:r>
            <a:endParaRPr lang="en-GB" sz="2000" dirty="0">
              <a:solidFill>
                <a:schemeClr val="bg2">
                  <a:lumMod val="25000"/>
                </a:schemeClr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26DB27-4FA5-4EF0-ABE8-D9CA09695825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6FCCA6C6-5D39-485C-8E68-223ED424B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pic>
        <p:nvPicPr>
          <p:cNvPr id="2050" name="Picture 2" descr=".NET MAUI unified project interface">
            <a:extLst>
              <a:ext uri="{FF2B5EF4-FFF2-40B4-BE49-F238E27FC236}">
                <a16:creationId xmlns:a16="http://schemas.microsoft.com/office/drawing/2014/main" id="{CA0E4111-897D-4A84-902F-7E9F87ECF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31" y="1783180"/>
            <a:ext cx="3933825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601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E8D0"/>
            </a:gs>
            <a:gs pos="74000">
              <a:srgbClr val="F2F4EA"/>
            </a:gs>
            <a:gs pos="99000">
              <a:srgbClr val="F4F7F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FE1AF19-A02A-D349-8608-7EEBFA129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C06988-5A22-4D50-B433-5A2BFD461487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F58E07-ED85-4857-976A-7DC509289CDF}"/>
              </a:ext>
            </a:extLst>
          </p:cNvPr>
          <p:cNvSpPr/>
          <p:nvPr/>
        </p:nvSpPr>
        <p:spPr>
          <a:xfrm>
            <a:off x="2744337" y="1750585"/>
            <a:ext cx="6703327" cy="56865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Code</a:t>
            </a:r>
            <a:endParaRPr lang="en-C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1E2BEE-30FE-40F7-9807-97EBB4829037}"/>
              </a:ext>
            </a:extLst>
          </p:cNvPr>
          <p:cNvSpPr/>
          <p:nvPr/>
        </p:nvSpPr>
        <p:spPr>
          <a:xfrm>
            <a:off x="2744337" y="2362460"/>
            <a:ext cx="6703327" cy="568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MAUI</a:t>
            </a:r>
            <a:endParaRPr lang="en-C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BA3435-5647-47B9-BA53-98F73A5A62A3}"/>
              </a:ext>
            </a:extLst>
          </p:cNvPr>
          <p:cNvSpPr/>
          <p:nvPr/>
        </p:nvSpPr>
        <p:spPr>
          <a:xfrm>
            <a:off x="2744338" y="2974335"/>
            <a:ext cx="1633182" cy="56865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for Android</a:t>
            </a:r>
            <a:endParaRPr lang="en-CH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23E5FA-4442-46F7-AF8F-18CFE10CBA61}"/>
              </a:ext>
            </a:extLst>
          </p:cNvPr>
          <p:cNvSpPr/>
          <p:nvPr/>
        </p:nvSpPr>
        <p:spPr>
          <a:xfrm>
            <a:off x="4434386" y="2974335"/>
            <a:ext cx="1633182" cy="5686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for iOS</a:t>
            </a:r>
            <a:endParaRPr lang="en-CH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6BA0AE-E32E-4D43-B353-B400BB60882B}"/>
              </a:ext>
            </a:extLst>
          </p:cNvPr>
          <p:cNvSpPr/>
          <p:nvPr/>
        </p:nvSpPr>
        <p:spPr>
          <a:xfrm>
            <a:off x="6124434" y="2974335"/>
            <a:ext cx="1633182" cy="56865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for macOS</a:t>
            </a:r>
            <a:endParaRPr lang="en-C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27922C-E91D-4018-976E-537C7C90E4A6}"/>
              </a:ext>
            </a:extLst>
          </p:cNvPr>
          <p:cNvSpPr/>
          <p:nvPr/>
        </p:nvSpPr>
        <p:spPr>
          <a:xfrm>
            <a:off x="7814482" y="2974335"/>
            <a:ext cx="1633182" cy="568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WinUI</a:t>
            </a:r>
            <a:endParaRPr lang="en-CH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0566C6-186E-4D43-9285-3A82C174D5F9}"/>
              </a:ext>
            </a:extLst>
          </p:cNvPr>
          <p:cNvSpPr/>
          <p:nvPr/>
        </p:nvSpPr>
        <p:spPr>
          <a:xfrm>
            <a:off x="2744336" y="3586210"/>
            <a:ext cx="6703327" cy="568656"/>
          </a:xfrm>
          <a:prstGeom prst="rect">
            <a:avLst/>
          </a:prstGeom>
          <a:solidFill>
            <a:srgbClr val="7030A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.NET 6 BCL</a:t>
            </a:r>
            <a:endParaRPr lang="en-CH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EB1B5A-1684-4852-82E5-6C0E6D796BD4}"/>
              </a:ext>
            </a:extLst>
          </p:cNvPr>
          <p:cNvSpPr/>
          <p:nvPr/>
        </p:nvSpPr>
        <p:spPr>
          <a:xfrm>
            <a:off x="2744335" y="4198085"/>
            <a:ext cx="5013281" cy="568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Mono Runtime</a:t>
            </a:r>
            <a:endParaRPr lang="en-CH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2BD0C6-D777-4642-ADE0-C2C6614E1399}"/>
              </a:ext>
            </a:extLst>
          </p:cNvPr>
          <p:cNvSpPr/>
          <p:nvPr/>
        </p:nvSpPr>
        <p:spPr>
          <a:xfrm>
            <a:off x="7814482" y="4193536"/>
            <a:ext cx="1633182" cy="568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WinRT</a:t>
            </a:r>
            <a:endParaRPr lang="en-CH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A701FB-BF2A-4F1C-B2E6-57A82FAB6645}"/>
              </a:ext>
            </a:extLst>
          </p:cNvPr>
          <p:cNvSpPr/>
          <p:nvPr/>
        </p:nvSpPr>
        <p:spPr>
          <a:xfrm>
            <a:off x="2744338" y="4812509"/>
            <a:ext cx="1633182" cy="56865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Android</a:t>
            </a:r>
            <a:endParaRPr lang="en-CH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91F2C8-58B5-4E0F-8EA7-864F4D78EAB6}"/>
              </a:ext>
            </a:extLst>
          </p:cNvPr>
          <p:cNvSpPr/>
          <p:nvPr/>
        </p:nvSpPr>
        <p:spPr>
          <a:xfrm>
            <a:off x="4434386" y="4812509"/>
            <a:ext cx="1633182" cy="5686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iOS</a:t>
            </a:r>
            <a:endParaRPr lang="en-CH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25DB39-CBC5-4A30-ADA0-03086F75AE89}"/>
              </a:ext>
            </a:extLst>
          </p:cNvPr>
          <p:cNvSpPr/>
          <p:nvPr/>
        </p:nvSpPr>
        <p:spPr>
          <a:xfrm>
            <a:off x="6124434" y="4812509"/>
            <a:ext cx="1633182" cy="56865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macOS</a:t>
            </a:r>
            <a:endParaRPr lang="en-C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54CA432-8955-4A4F-8F2E-6B255FB000EA}"/>
              </a:ext>
            </a:extLst>
          </p:cNvPr>
          <p:cNvSpPr/>
          <p:nvPr/>
        </p:nvSpPr>
        <p:spPr>
          <a:xfrm>
            <a:off x="7814482" y="4812509"/>
            <a:ext cx="1633182" cy="5686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Windows</a:t>
            </a:r>
            <a:endParaRPr lang="en-CH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2973B8-F72A-4C37-97D6-F5D1FD30F11A}"/>
              </a:ext>
            </a:extLst>
          </p:cNvPr>
          <p:cNvSpPr txBox="1"/>
          <p:nvPr/>
        </p:nvSpPr>
        <p:spPr>
          <a:xfrm>
            <a:off x="2744335" y="1276780"/>
            <a:ext cx="6703329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App Architecture</a:t>
            </a:r>
            <a:endParaRPr lang="en-CH" sz="20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966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3E8D0"/>
            </a:gs>
            <a:gs pos="74000">
              <a:srgbClr val="F2F4EA"/>
            </a:gs>
            <a:gs pos="99000">
              <a:srgbClr val="F4F7F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DFE1AF19-A02A-D349-8608-7EEBFA129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06143" y="6190285"/>
            <a:ext cx="1953423" cy="487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C06988-5A22-4D50-B433-5A2BFD461487}"/>
              </a:ext>
            </a:extLst>
          </p:cNvPr>
          <p:cNvSpPr txBox="1"/>
          <p:nvPr/>
        </p:nvSpPr>
        <p:spPr>
          <a:xfrm>
            <a:off x="301300" y="394177"/>
            <a:ext cx="2544286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.NET MAUI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A61C06-8505-4159-B2D1-D25E04F423E0}"/>
              </a:ext>
            </a:extLst>
          </p:cNvPr>
          <p:cNvSpPr txBox="1"/>
          <p:nvPr/>
        </p:nvSpPr>
        <p:spPr>
          <a:xfrm>
            <a:off x="4501403" y="2875002"/>
            <a:ext cx="2723823" cy="110799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2">
                    <a:lumMod val="25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DEMO</a:t>
            </a:r>
            <a:endParaRPr lang="en-CH" sz="3600" b="1" dirty="0">
              <a:solidFill>
                <a:schemeClr val="bg2">
                  <a:lumMod val="25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049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9AA3DB77B2194283728C3D61317B87" ma:contentTypeVersion="13" ma:contentTypeDescription="Create a new document." ma:contentTypeScope="" ma:versionID="4085d0eee1a618b87034e8f69698bf3a">
  <xsd:schema xmlns:xsd="http://www.w3.org/2001/XMLSchema" xmlns:xs="http://www.w3.org/2001/XMLSchema" xmlns:p="http://schemas.microsoft.com/office/2006/metadata/properties" xmlns:ns2="6475bf3a-a26e-42f6-b31a-6c65e465b765" xmlns:ns3="a94f261b-2821-4ad4-9c5f-a952af69a356" targetNamespace="http://schemas.microsoft.com/office/2006/metadata/properties" ma:root="true" ma:fieldsID="41003f337b8c658030dd2995f1d2789c" ns2:_="" ns3:_="">
    <xsd:import namespace="6475bf3a-a26e-42f6-b31a-6c65e465b765"/>
    <xsd:import namespace="a94f261b-2821-4ad4-9c5f-a952af69a35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75bf3a-a26e-42f6-b31a-6c65e465b7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4f261b-2821-4ad4-9c5f-a952af69a35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D86CDD-A42C-47DD-94A3-787A7226E1FF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6475bf3a-a26e-42f6-b31a-6c65e465b765"/>
    <ds:schemaRef ds:uri="a94f261b-2821-4ad4-9c5f-a952af69a356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2EEEBA0-AB96-41B1-8218-8011FAE1506F}">
  <ds:schemaRefs>
    <ds:schemaRef ds:uri="http://schemas.microsoft.com/office/2006/metadata/properties"/>
    <ds:schemaRef ds:uri="http://www.w3.org/2000/xmlns/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5CED2CD-CB68-43B8-99D6-F65C8F50C3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466</TotalTime>
  <Words>161</Words>
  <Application>Microsoft Office PowerPoint</Application>
  <PresentationFormat>Widescreen</PresentationFormat>
  <Paragraphs>60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Helvetica Neue Light</vt:lpstr>
      <vt:lpstr>Helvetica Neue Light</vt:lpstr>
      <vt:lpstr>Helvetica Neue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Meier Dani Snapbean Software GmbH</dc:creator>
  <cp:lastModifiedBy>Daniel Meier</cp:lastModifiedBy>
  <cp:revision>43</cp:revision>
  <dcterms:created xsi:type="dcterms:W3CDTF">2021-09-07T15:58:45Z</dcterms:created>
  <dcterms:modified xsi:type="dcterms:W3CDTF">2021-11-16T12:38:20Z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0x010100169AA3DB77B2194283728C3D61317B87</vt:lpwstr>
  </property>
</Properties>
</file>

<file path=docProps/thumbnail.jpeg>
</file>